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9" r:id="rId5"/>
    <p:sldMasterId id="2147483674" r:id="rId6"/>
    <p:sldMasterId id="2147483671" r:id="rId7"/>
    <p:sldMasterId id="2147483688" r:id="rId8"/>
  </p:sldMasterIdLst>
  <p:notesMasterIdLst>
    <p:notesMasterId r:id="rId15"/>
  </p:notesMasterIdLst>
  <p:handoutMasterIdLst>
    <p:handoutMasterId r:id="rId16"/>
  </p:handoutMasterIdLst>
  <p:sldIdLst>
    <p:sldId id="344" r:id="rId9"/>
    <p:sldId id="355" r:id="rId10"/>
    <p:sldId id="362" r:id="rId11"/>
    <p:sldId id="363" r:id="rId12"/>
    <p:sldId id="364" r:id="rId13"/>
    <p:sldId id="354" r:id="rId14"/>
  </p:sldIdLst>
  <p:sldSz cx="20104100" cy="11309350"/>
  <p:notesSz cx="20104100" cy="1130935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0BBB1C"/>
    <a:srgbClr val="001E84"/>
    <a:srgbClr val="00A3FF"/>
    <a:srgbClr val="01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3"/>
    <p:restoredTop sz="94688"/>
  </p:normalViewPr>
  <p:slideViewPr>
    <p:cSldViewPr>
      <p:cViewPr varScale="1">
        <p:scale>
          <a:sx n="74" d="100"/>
          <a:sy n="74" d="100"/>
        </p:scale>
        <p:origin x="462" y="9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1" d="100"/>
          <a:sy n="41" d="100"/>
        </p:scale>
        <p:origin x="1124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help.sap.com/viewer/8024f7266ed743db94123b0ce7a88199/2.0.05/en-US/dfc451e2e602499a837f1e9ecb269283.html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help.sap.com/viewer/8024f7266ed743db94123b0ce7a88199/2.0.05/en-US/dfc451e2e602499a837f1e9ecb269283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51E88-F085-490A-A5C8-9BC259A9BE1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8DC5EF-7707-4328-B58B-A7AE13FC559D}">
      <dgm:prSet phldrT="[Text]"/>
      <dgm:spPr/>
      <dgm:t>
        <a:bodyPr/>
        <a:lstStyle/>
        <a:p>
          <a:r>
            <a:rPr lang="en-US" dirty="0" err="1"/>
            <a:t>Databázová</a:t>
          </a:r>
          <a:r>
            <a:rPr lang="en-US" dirty="0"/>
            <a:t> </a:t>
          </a:r>
          <a:r>
            <a:rPr lang="en-US" dirty="0" err="1"/>
            <a:t>vrstva</a:t>
          </a:r>
          <a:endParaRPr lang="en-US" dirty="0"/>
        </a:p>
      </dgm:t>
    </dgm:pt>
    <dgm:pt modelId="{7D3BC034-35E9-42E3-9FF3-3F45CD417D35}" type="parTrans" cxnId="{54289EC4-9F9B-4409-9A45-5954689DB48E}">
      <dgm:prSet/>
      <dgm:spPr/>
      <dgm:t>
        <a:bodyPr/>
        <a:lstStyle/>
        <a:p>
          <a:endParaRPr lang="en-US"/>
        </a:p>
      </dgm:t>
    </dgm:pt>
    <dgm:pt modelId="{4B03937E-E5B8-4484-8513-27E184791216}" type="sibTrans" cxnId="{54289EC4-9F9B-4409-9A45-5954689DB48E}">
      <dgm:prSet/>
      <dgm:spPr/>
      <dgm:t>
        <a:bodyPr/>
        <a:lstStyle/>
        <a:p>
          <a:endParaRPr lang="en-US"/>
        </a:p>
      </dgm:t>
    </dgm:pt>
    <dgm:pt modelId="{94350123-EEEE-4378-BECD-2978F672D417}">
      <dgm:prSet phldrT="[Text]"/>
      <dgm:spPr/>
      <dgm:t>
        <a:bodyPr/>
        <a:lstStyle/>
        <a:p>
          <a:r>
            <a:rPr lang="en-US" dirty="0"/>
            <a:t>SQL, </a:t>
          </a:r>
          <a:r>
            <a:rPr lang="en-US" dirty="0" err="1"/>
            <a:t>SQLScript</a:t>
          </a:r>
          <a:endParaRPr lang="en-US" dirty="0"/>
        </a:p>
      </dgm:t>
    </dgm:pt>
    <dgm:pt modelId="{D96598B9-3172-4BCE-A343-C0C8402E0955}" type="parTrans" cxnId="{A3EA71AE-54BD-4F8F-8924-4AF57C2D1813}">
      <dgm:prSet/>
      <dgm:spPr/>
      <dgm:t>
        <a:bodyPr/>
        <a:lstStyle/>
        <a:p>
          <a:endParaRPr lang="en-US"/>
        </a:p>
      </dgm:t>
    </dgm:pt>
    <dgm:pt modelId="{30973241-7E7E-4360-8B76-85A9E8D0A079}" type="sibTrans" cxnId="{A3EA71AE-54BD-4F8F-8924-4AF57C2D1813}">
      <dgm:prSet/>
      <dgm:spPr/>
      <dgm:t>
        <a:bodyPr/>
        <a:lstStyle/>
        <a:p>
          <a:endParaRPr lang="en-US"/>
        </a:p>
      </dgm:t>
    </dgm:pt>
    <dgm:pt modelId="{7603073C-998B-4295-B1C0-7CC986375074}">
      <dgm:prSet phldrT="[Text]"/>
      <dgm:spPr/>
      <dgm:t>
        <a:bodyPr/>
        <a:lstStyle/>
        <a:p>
          <a:r>
            <a:rPr lang="en-US" dirty="0"/>
            <a:t>Text Analysis &amp; Mining</a:t>
          </a:r>
        </a:p>
      </dgm:t>
    </dgm:pt>
    <dgm:pt modelId="{0098D0E4-5C7E-439C-B326-AFD2B0A04A70}" type="parTrans" cxnId="{E4767A70-2A5A-4BF0-940B-B7DFA7A2169E}">
      <dgm:prSet/>
      <dgm:spPr/>
      <dgm:t>
        <a:bodyPr/>
        <a:lstStyle/>
        <a:p>
          <a:endParaRPr lang="en-US"/>
        </a:p>
      </dgm:t>
    </dgm:pt>
    <dgm:pt modelId="{54C8AD32-E37B-421B-9874-F7EC8E83B8CE}" type="sibTrans" cxnId="{E4767A70-2A5A-4BF0-940B-B7DFA7A2169E}">
      <dgm:prSet/>
      <dgm:spPr/>
      <dgm:t>
        <a:bodyPr/>
        <a:lstStyle/>
        <a:p>
          <a:endParaRPr lang="en-US"/>
        </a:p>
      </dgm:t>
    </dgm:pt>
    <dgm:pt modelId="{20C50329-CD31-4A6E-8E45-ED1C9951EAA0}">
      <dgm:prSet phldrT="[Text]"/>
      <dgm:spPr/>
      <dgm:t>
        <a:bodyPr/>
        <a:lstStyle/>
        <a:p>
          <a:r>
            <a:rPr lang="en-US" dirty="0" err="1"/>
            <a:t>Integrační</a:t>
          </a:r>
          <a:r>
            <a:rPr lang="en-US" dirty="0"/>
            <a:t> </a:t>
          </a:r>
          <a:r>
            <a:rPr lang="en-US" dirty="0" err="1"/>
            <a:t>vrstva</a:t>
          </a:r>
          <a:endParaRPr lang="en-US" dirty="0"/>
        </a:p>
        <a:p>
          <a:r>
            <a:rPr lang="en-US" dirty="0"/>
            <a:t> </a:t>
          </a:r>
        </a:p>
        <a:p>
          <a:endParaRPr lang="en-US" dirty="0"/>
        </a:p>
        <a:p>
          <a:endParaRPr lang="en-US" dirty="0"/>
        </a:p>
      </dgm:t>
    </dgm:pt>
    <dgm:pt modelId="{328EEE2F-8FF6-4CD9-B1F5-247513EF6A0F}" type="parTrans" cxnId="{40D04D97-07C4-44BA-BB45-01B6062FF11E}">
      <dgm:prSet/>
      <dgm:spPr/>
      <dgm:t>
        <a:bodyPr/>
        <a:lstStyle/>
        <a:p>
          <a:endParaRPr lang="en-US"/>
        </a:p>
      </dgm:t>
    </dgm:pt>
    <dgm:pt modelId="{84FFABB6-3253-410C-90A8-3F7654576138}" type="sibTrans" cxnId="{40D04D97-07C4-44BA-BB45-01B6062FF11E}">
      <dgm:prSet/>
      <dgm:spPr/>
      <dgm:t>
        <a:bodyPr/>
        <a:lstStyle/>
        <a:p>
          <a:endParaRPr lang="en-US"/>
        </a:p>
      </dgm:t>
    </dgm:pt>
    <dgm:pt modelId="{AC596195-4043-45A0-A8CC-6E4997A4A765}">
      <dgm:prSet phldrT="[Text]"/>
      <dgm:spPr/>
      <dgm:t>
        <a:bodyPr/>
        <a:lstStyle/>
        <a:p>
          <a:r>
            <a:rPr lang="en-US" dirty="0" err="1"/>
            <a:t>Aplikační</a:t>
          </a:r>
          <a:r>
            <a:rPr lang="en-US" dirty="0"/>
            <a:t> </a:t>
          </a:r>
          <a:r>
            <a:rPr lang="en-US" dirty="0" err="1"/>
            <a:t>vrstva</a:t>
          </a:r>
          <a:endParaRPr lang="en-US" dirty="0"/>
        </a:p>
      </dgm:t>
    </dgm:pt>
    <dgm:pt modelId="{48F720CD-7E1D-4765-A42B-6E7F130EA611}" type="parTrans" cxnId="{7419E728-F168-490F-A567-713BC3A76628}">
      <dgm:prSet/>
      <dgm:spPr/>
      <dgm:t>
        <a:bodyPr/>
        <a:lstStyle/>
        <a:p>
          <a:endParaRPr lang="en-US"/>
        </a:p>
      </dgm:t>
    </dgm:pt>
    <dgm:pt modelId="{A48B3BCE-EB66-42A7-AFA8-0950D8C10156}" type="sibTrans" cxnId="{7419E728-F168-490F-A567-713BC3A76628}">
      <dgm:prSet/>
      <dgm:spPr/>
      <dgm:t>
        <a:bodyPr/>
        <a:lstStyle/>
        <a:p>
          <a:endParaRPr lang="en-US"/>
        </a:p>
      </dgm:t>
    </dgm:pt>
    <dgm:pt modelId="{74F92F21-80EC-438D-9839-1F64A6053D8A}">
      <dgm:prSet phldrT="[Text]"/>
      <dgm:spPr/>
      <dgm:t>
        <a:bodyPr/>
        <a:lstStyle/>
        <a:p>
          <a:r>
            <a:rPr lang="en-US" dirty="0"/>
            <a:t>Web Server</a:t>
          </a:r>
        </a:p>
      </dgm:t>
    </dgm:pt>
    <dgm:pt modelId="{10C992A2-D984-43B4-AA22-4ED4F982F7DD}" type="parTrans" cxnId="{F547A33B-FCD7-450B-90B4-B6ECB91C5147}">
      <dgm:prSet/>
      <dgm:spPr/>
      <dgm:t>
        <a:bodyPr/>
        <a:lstStyle/>
        <a:p>
          <a:endParaRPr lang="en-US"/>
        </a:p>
      </dgm:t>
    </dgm:pt>
    <dgm:pt modelId="{16921581-BF07-4CFC-9B7A-DFCD27A3466F}" type="sibTrans" cxnId="{F547A33B-FCD7-450B-90B4-B6ECB91C5147}">
      <dgm:prSet/>
      <dgm:spPr/>
      <dgm:t>
        <a:bodyPr/>
        <a:lstStyle/>
        <a:p>
          <a:endParaRPr lang="en-US"/>
        </a:p>
      </dgm:t>
    </dgm:pt>
    <dgm:pt modelId="{F1FD527E-31ED-43E2-8D39-9F31EAD88B7B}">
      <dgm:prSet phldrT="[Text]"/>
      <dgm:spPr/>
      <dgm:t>
        <a:bodyPr/>
        <a:lstStyle/>
        <a:p>
          <a:r>
            <a:rPr lang="en-US" dirty="0"/>
            <a:t>Fiori UX</a:t>
          </a:r>
        </a:p>
      </dgm:t>
    </dgm:pt>
    <dgm:pt modelId="{12F4E0E2-C464-4BA1-9C6B-23AA4221644A}" type="parTrans" cxnId="{3C8CF99C-0F2D-4EEF-892D-3077D2E7CE18}">
      <dgm:prSet/>
      <dgm:spPr/>
      <dgm:t>
        <a:bodyPr/>
        <a:lstStyle/>
        <a:p>
          <a:endParaRPr lang="en-US"/>
        </a:p>
      </dgm:t>
    </dgm:pt>
    <dgm:pt modelId="{98D364BA-0D52-4B79-B3D4-82BC191DC605}" type="sibTrans" cxnId="{3C8CF99C-0F2D-4EEF-892D-3077D2E7CE18}">
      <dgm:prSet/>
      <dgm:spPr/>
      <dgm:t>
        <a:bodyPr/>
        <a:lstStyle/>
        <a:p>
          <a:endParaRPr lang="en-US"/>
        </a:p>
      </dgm:t>
    </dgm:pt>
    <dgm:pt modelId="{792C56F6-0300-4269-AD79-39C41C76EB25}">
      <dgm:prSet phldrT="[Text]"/>
      <dgm:spPr/>
      <dgm:t>
        <a:bodyPr/>
        <a:lstStyle/>
        <a:p>
          <a:r>
            <a:rPr lang="en-US" dirty="0"/>
            <a:t>Application LCM</a:t>
          </a:r>
        </a:p>
      </dgm:t>
    </dgm:pt>
    <dgm:pt modelId="{FB8F9DCC-4F7F-42FE-9B7E-2D9DA4A51941}" type="parTrans" cxnId="{D23A0501-575B-496A-B149-E12921D409F7}">
      <dgm:prSet/>
      <dgm:spPr/>
      <dgm:t>
        <a:bodyPr/>
        <a:lstStyle/>
        <a:p>
          <a:endParaRPr lang="en-US"/>
        </a:p>
      </dgm:t>
    </dgm:pt>
    <dgm:pt modelId="{4CEF37EA-8672-4E18-A995-ECEB202771FE}" type="sibTrans" cxnId="{D23A0501-575B-496A-B149-E12921D409F7}">
      <dgm:prSet/>
      <dgm:spPr/>
      <dgm:t>
        <a:bodyPr/>
        <a:lstStyle/>
        <a:p>
          <a:endParaRPr lang="en-US"/>
        </a:p>
      </dgm:t>
    </dgm:pt>
    <dgm:pt modelId="{52484D8D-712A-4317-80EA-21D0DE5E9097}">
      <dgm:prSet phldrT="[Text]"/>
      <dgm:spPr/>
      <dgm:t>
        <a:bodyPr/>
        <a:lstStyle/>
        <a:p>
          <a:r>
            <a:rPr lang="en-US" dirty="0"/>
            <a:t>JavaScript, HTML5</a:t>
          </a:r>
        </a:p>
      </dgm:t>
    </dgm:pt>
    <dgm:pt modelId="{CAE92F96-07E6-4B39-910E-B1BC6FB5B44A}" type="parTrans" cxnId="{C2410B94-1A39-41F8-B740-3819CFA12E08}">
      <dgm:prSet/>
      <dgm:spPr/>
      <dgm:t>
        <a:bodyPr/>
        <a:lstStyle/>
        <a:p>
          <a:endParaRPr lang="en-US"/>
        </a:p>
      </dgm:t>
    </dgm:pt>
    <dgm:pt modelId="{D65E7D30-2AEB-4B64-BFE3-F4CE71AB8FB2}" type="sibTrans" cxnId="{C2410B94-1A39-41F8-B740-3819CFA12E08}">
      <dgm:prSet/>
      <dgm:spPr/>
      <dgm:t>
        <a:bodyPr/>
        <a:lstStyle/>
        <a:p>
          <a:endParaRPr lang="en-US"/>
        </a:p>
      </dgm:t>
    </dgm:pt>
    <dgm:pt modelId="{FF1E8B66-40C6-4084-9282-2B25526DB53F}">
      <dgm:prSet phldrT="[Text]"/>
      <dgm:spPr/>
      <dgm:t>
        <a:bodyPr/>
        <a:lstStyle/>
        <a:p>
          <a:r>
            <a:rPr lang="en-US" dirty="0" err="1"/>
            <a:t>Procedury</a:t>
          </a:r>
          <a:r>
            <a:rPr lang="en-US" dirty="0"/>
            <a:t> a </a:t>
          </a:r>
          <a:r>
            <a:rPr lang="en-US" dirty="0" err="1"/>
            <a:t>datové</a:t>
          </a:r>
          <a:r>
            <a:rPr lang="en-US" dirty="0"/>
            <a:t> </a:t>
          </a:r>
          <a:r>
            <a:rPr lang="en-US" dirty="0" err="1"/>
            <a:t>modely</a:t>
          </a:r>
          <a:endParaRPr lang="en-US" dirty="0"/>
        </a:p>
      </dgm:t>
    </dgm:pt>
    <dgm:pt modelId="{A501E8EB-3E68-462D-B6AD-7DDE94E14E84}" type="parTrans" cxnId="{C8FC1119-EC12-4AC2-8FE4-032433C15F06}">
      <dgm:prSet/>
      <dgm:spPr/>
      <dgm:t>
        <a:bodyPr/>
        <a:lstStyle/>
        <a:p>
          <a:endParaRPr lang="en-US"/>
        </a:p>
      </dgm:t>
    </dgm:pt>
    <dgm:pt modelId="{6C441750-E836-47CF-838D-1C695DBFC485}" type="sibTrans" cxnId="{C8FC1119-EC12-4AC2-8FE4-032433C15F06}">
      <dgm:prSet/>
      <dgm:spPr/>
      <dgm:t>
        <a:bodyPr/>
        <a:lstStyle/>
        <a:p>
          <a:endParaRPr lang="en-US"/>
        </a:p>
      </dgm:t>
    </dgm:pt>
    <dgm:pt modelId="{0A07CB05-0263-4EF4-AC7D-DDCC631EDD49}">
      <dgm:prSet phldrT="[Text]"/>
      <dgm:spPr/>
      <dgm:t>
        <a:bodyPr/>
        <a:lstStyle/>
        <a:p>
          <a:r>
            <a:rPr lang="en-US" dirty="0"/>
            <a:t>Spatial, Graph</a:t>
          </a:r>
        </a:p>
      </dgm:t>
    </dgm:pt>
    <dgm:pt modelId="{815E2474-7D64-464D-95C8-DF29B120FB21}" type="parTrans" cxnId="{E1C5AD9A-A7C5-4A98-9DD6-BCA188A17002}">
      <dgm:prSet/>
      <dgm:spPr/>
      <dgm:t>
        <a:bodyPr/>
        <a:lstStyle/>
        <a:p>
          <a:endParaRPr lang="en-US"/>
        </a:p>
      </dgm:t>
    </dgm:pt>
    <dgm:pt modelId="{E0BC60DE-D233-4303-9E8C-3E585A9E5773}" type="sibTrans" cxnId="{E1C5AD9A-A7C5-4A98-9DD6-BCA188A17002}">
      <dgm:prSet/>
      <dgm:spPr/>
      <dgm:t>
        <a:bodyPr/>
        <a:lstStyle/>
        <a:p>
          <a:endParaRPr lang="en-US"/>
        </a:p>
      </dgm:t>
    </dgm:pt>
    <dgm:pt modelId="{1DADD2F7-D47B-4468-BD94-3B32F02A3AF3}" type="pres">
      <dgm:prSet presAssocID="{3E551E88-F085-490A-A5C8-9BC259A9BE11}" presName="linear" presStyleCnt="0">
        <dgm:presLayoutVars>
          <dgm:dir/>
          <dgm:resizeHandles val="exact"/>
        </dgm:presLayoutVars>
      </dgm:prSet>
      <dgm:spPr/>
    </dgm:pt>
    <dgm:pt modelId="{C679B20C-D0DA-4EA4-BFA4-C40E6CB36EE0}" type="pres">
      <dgm:prSet presAssocID="{AC596195-4043-45A0-A8CC-6E4997A4A765}" presName="comp" presStyleCnt="0"/>
      <dgm:spPr/>
    </dgm:pt>
    <dgm:pt modelId="{AA3F19DB-5E74-49C0-8B1F-5E760259152D}" type="pres">
      <dgm:prSet presAssocID="{AC596195-4043-45A0-A8CC-6E4997A4A765}" presName="box" presStyleLbl="node1" presStyleIdx="0" presStyleCnt="3"/>
      <dgm:spPr/>
    </dgm:pt>
    <dgm:pt modelId="{9C49966B-F4E9-4657-AF20-7FF4B45EEEB5}" type="pres">
      <dgm:prSet presAssocID="{AC596195-4043-45A0-A8CC-6E4997A4A765}" presName="img" presStyleLbl="fgImgPlace1" presStyleIdx="0" presStyleCnt="3" custScaleX="72369" custLinFactNeighborX="-13333"/>
      <dgm:spPr/>
    </dgm:pt>
    <dgm:pt modelId="{4D0F1AFD-BE66-4E95-9E09-22EEF79302D3}" type="pres">
      <dgm:prSet presAssocID="{AC596195-4043-45A0-A8CC-6E4997A4A765}" presName="text" presStyleLbl="node1" presStyleIdx="0" presStyleCnt="3">
        <dgm:presLayoutVars>
          <dgm:bulletEnabled val="1"/>
        </dgm:presLayoutVars>
      </dgm:prSet>
      <dgm:spPr/>
    </dgm:pt>
    <dgm:pt modelId="{7616C135-2D6B-473D-94FF-60CC46D0DC83}" type="pres">
      <dgm:prSet presAssocID="{A48B3BCE-EB66-42A7-AFA8-0950D8C10156}" presName="spacer" presStyleCnt="0"/>
      <dgm:spPr/>
    </dgm:pt>
    <dgm:pt modelId="{E3F98807-13B9-4931-A09F-3539A43760D3}" type="pres">
      <dgm:prSet presAssocID="{178DC5EF-7707-4328-B58B-A7AE13FC559D}" presName="comp" presStyleCnt="0"/>
      <dgm:spPr/>
    </dgm:pt>
    <dgm:pt modelId="{50E49E77-DF65-4B0F-B37C-9705ABE093A9}" type="pres">
      <dgm:prSet presAssocID="{178DC5EF-7707-4328-B58B-A7AE13FC559D}" presName="box" presStyleLbl="node1" presStyleIdx="1" presStyleCnt="3"/>
      <dgm:spPr/>
    </dgm:pt>
    <dgm:pt modelId="{66515693-26AB-4A7A-9431-E5AB02A0A399}" type="pres">
      <dgm:prSet presAssocID="{178DC5EF-7707-4328-B58B-A7AE13FC559D}" presName="img" presStyleLbl="fgImgPlace1" presStyleIdx="1" presStyleCnt="3" custScaleX="68694" custLinFactNeighborX="-13332" custLinFactNeighborY="1049"/>
      <dgm:spPr/>
    </dgm:pt>
    <dgm:pt modelId="{597F3393-98DF-43DD-938C-9DCF94EEA300}" type="pres">
      <dgm:prSet presAssocID="{178DC5EF-7707-4328-B58B-A7AE13FC559D}" presName="text" presStyleLbl="node1" presStyleIdx="1" presStyleCnt="3">
        <dgm:presLayoutVars>
          <dgm:bulletEnabled val="1"/>
        </dgm:presLayoutVars>
      </dgm:prSet>
      <dgm:spPr/>
    </dgm:pt>
    <dgm:pt modelId="{7E90A2A6-1C8B-4C56-8BA6-8B98497E0E17}" type="pres">
      <dgm:prSet presAssocID="{4B03937E-E5B8-4484-8513-27E184791216}" presName="spacer" presStyleCnt="0"/>
      <dgm:spPr/>
    </dgm:pt>
    <dgm:pt modelId="{398434B7-C9AB-4DF3-9C9D-A7331163D7FD}" type="pres">
      <dgm:prSet presAssocID="{20C50329-CD31-4A6E-8E45-ED1C9951EAA0}" presName="comp" presStyleCnt="0"/>
      <dgm:spPr/>
    </dgm:pt>
    <dgm:pt modelId="{F932ABD6-8C73-4452-B4EB-71E8041DF5D8}" type="pres">
      <dgm:prSet presAssocID="{20C50329-CD31-4A6E-8E45-ED1C9951EAA0}" presName="box" presStyleLbl="node1" presStyleIdx="2" presStyleCnt="3"/>
      <dgm:spPr/>
    </dgm:pt>
    <dgm:pt modelId="{280AD15C-B108-46B0-92A3-2D0D3312F6FF}" type="pres">
      <dgm:prSet presAssocID="{20C50329-CD31-4A6E-8E45-ED1C9951EAA0}" presName="img" presStyleLbl="fgImgPlace1" presStyleIdx="2" presStyleCnt="3" custScaleX="72369" custLinFactNeighborX="-13333"/>
      <dgm:spPr/>
    </dgm:pt>
    <dgm:pt modelId="{A0A46557-566A-48BA-9583-18BBD46A4F1F}" type="pres">
      <dgm:prSet presAssocID="{20C50329-CD31-4A6E-8E45-ED1C9951EAA0}" presName="text" presStyleLbl="node1" presStyleIdx="2" presStyleCnt="3">
        <dgm:presLayoutVars>
          <dgm:bulletEnabled val="1"/>
        </dgm:presLayoutVars>
      </dgm:prSet>
      <dgm:spPr/>
    </dgm:pt>
  </dgm:ptLst>
  <dgm:cxnLst>
    <dgm:cxn modelId="{D23A0501-575B-496A-B149-E12921D409F7}" srcId="{AC596195-4043-45A0-A8CC-6E4997A4A765}" destId="{792C56F6-0300-4269-AD79-39C41C76EB25}" srcOrd="2" destOrd="0" parTransId="{FB8F9DCC-4F7F-42FE-9B7E-2D9DA4A51941}" sibTransId="{4CEF37EA-8672-4E18-A995-ECEB202771FE}"/>
    <dgm:cxn modelId="{FA52A408-0EC3-4D4C-BEE4-4A911B249FAB}" type="presOf" srcId="{52484D8D-712A-4317-80EA-21D0DE5E9097}" destId="{AA3F19DB-5E74-49C0-8B1F-5E760259152D}" srcOrd="0" destOrd="4" presId="urn:microsoft.com/office/officeart/2005/8/layout/vList4"/>
    <dgm:cxn modelId="{34B59211-2A12-4701-A7BC-E31C26C679FB}" type="presOf" srcId="{792C56F6-0300-4269-AD79-39C41C76EB25}" destId="{4D0F1AFD-BE66-4E95-9E09-22EEF79302D3}" srcOrd="1" destOrd="3" presId="urn:microsoft.com/office/officeart/2005/8/layout/vList4"/>
    <dgm:cxn modelId="{768ADC13-1A8C-4BC2-A890-2747E939DF30}" type="presOf" srcId="{FF1E8B66-40C6-4084-9282-2B25526DB53F}" destId="{597F3393-98DF-43DD-938C-9DCF94EEA300}" srcOrd="1" destOrd="3" presId="urn:microsoft.com/office/officeart/2005/8/layout/vList4"/>
    <dgm:cxn modelId="{C8FC1119-EC12-4AC2-8FE4-032433C15F06}" srcId="{178DC5EF-7707-4328-B58B-A7AE13FC559D}" destId="{FF1E8B66-40C6-4084-9282-2B25526DB53F}" srcOrd="2" destOrd="0" parTransId="{A501E8EB-3E68-462D-B6AD-7DDE94E14E84}" sibTransId="{6C441750-E836-47CF-838D-1C695DBFC485}"/>
    <dgm:cxn modelId="{FA4FE119-9924-410B-A7A4-C2673FF72F6D}" type="presOf" srcId="{94350123-EEEE-4378-BECD-2978F672D417}" destId="{597F3393-98DF-43DD-938C-9DCF94EEA300}" srcOrd="1" destOrd="1" presId="urn:microsoft.com/office/officeart/2005/8/layout/vList4"/>
    <dgm:cxn modelId="{6527101C-646A-45BD-8FFB-14245FFC6296}" type="presOf" srcId="{178DC5EF-7707-4328-B58B-A7AE13FC559D}" destId="{50E49E77-DF65-4B0F-B37C-9705ABE093A9}" srcOrd="0" destOrd="0" presId="urn:microsoft.com/office/officeart/2005/8/layout/vList4"/>
    <dgm:cxn modelId="{E1593728-158A-4BDC-A590-019EACFC4537}" type="presOf" srcId="{3E551E88-F085-490A-A5C8-9BC259A9BE11}" destId="{1DADD2F7-D47B-4468-BD94-3B32F02A3AF3}" srcOrd="0" destOrd="0" presId="urn:microsoft.com/office/officeart/2005/8/layout/vList4"/>
    <dgm:cxn modelId="{7419E728-F168-490F-A567-713BC3A76628}" srcId="{3E551E88-F085-490A-A5C8-9BC259A9BE11}" destId="{AC596195-4043-45A0-A8CC-6E4997A4A765}" srcOrd="0" destOrd="0" parTransId="{48F720CD-7E1D-4765-A42B-6E7F130EA611}" sibTransId="{A48B3BCE-EB66-42A7-AFA8-0950D8C10156}"/>
    <dgm:cxn modelId="{C672952C-4B5D-463B-A077-54D28F673F88}" type="presOf" srcId="{74F92F21-80EC-438D-9839-1F64A6053D8A}" destId="{AA3F19DB-5E74-49C0-8B1F-5E760259152D}" srcOrd="0" destOrd="1" presId="urn:microsoft.com/office/officeart/2005/8/layout/vList4"/>
    <dgm:cxn modelId="{57278735-5A25-4936-8DE5-A9B3379ECCBD}" type="presOf" srcId="{7603073C-998B-4295-B1C0-7CC986375074}" destId="{597F3393-98DF-43DD-938C-9DCF94EEA300}" srcOrd="1" destOrd="2" presId="urn:microsoft.com/office/officeart/2005/8/layout/vList4"/>
    <dgm:cxn modelId="{F547A33B-FCD7-450B-90B4-B6ECB91C5147}" srcId="{AC596195-4043-45A0-A8CC-6E4997A4A765}" destId="{74F92F21-80EC-438D-9839-1F64A6053D8A}" srcOrd="0" destOrd="0" parTransId="{10C992A2-D984-43B4-AA22-4ED4F982F7DD}" sibTransId="{16921581-BF07-4CFC-9B7A-DFCD27A3466F}"/>
    <dgm:cxn modelId="{85C00E40-9697-4936-864F-DDD333DB5F15}" type="presOf" srcId="{20C50329-CD31-4A6E-8E45-ED1C9951EAA0}" destId="{A0A46557-566A-48BA-9583-18BBD46A4F1F}" srcOrd="1" destOrd="0" presId="urn:microsoft.com/office/officeart/2005/8/layout/vList4"/>
    <dgm:cxn modelId="{68E3E246-DBDD-443A-8E02-826482CB994C}" type="presOf" srcId="{F1FD527E-31ED-43E2-8D39-9F31EAD88B7B}" destId="{AA3F19DB-5E74-49C0-8B1F-5E760259152D}" srcOrd="0" destOrd="2" presId="urn:microsoft.com/office/officeart/2005/8/layout/vList4"/>
    <dgm:cxn modelId="{E3FB0B4C-4E55-4E75-8FE1-254382B54843}" type="presOf" srcId="{178DC5EF-7707-4328-B58B-A7AE13FC559D}" destId="{597F3393-98DF-43DD-938C-9DCF94EEA300}" srcOrd="1" destOrd="0" presId="urn:microsoft.com/office/officeart/2005/8/layout/vList4"/>
    <dgm:cxn modelId="{81242470-D82E-43D8-A2B8-B28CF5958E32}" type="presOf" srcId="{0A07CB05-0263-4EF4-AC7D-DDCC631EDD49}" destId="{50E49E77-DF65-4B0F-B37C-9705ABE093A9}" srcOrd="0" destOrd="4" presId="urn:microsoft.com/office/officeart/2005/8/layout/vList4"/>
    <dgm:cxn modelId="{E4767A70-2A5A-4BF0-940B-B7DFA7A2169E}" srcId="{178DC5EF-7707-4328-B58B-A7AE13FC559D}" destId="{7603073C-998B-4295-B1C0-7CC986375074}" srcOrd="1" destOrd="0" parTransId="{0098D0E4-5C7E-439C-B326-AFD2B0A04A70}" sibTransId="{54C8AD32-E37B-421B-9874-F7EC8E83B8CE}"/>
    <dgm:cxn modelId="{C2410B94-1A39-41F8-B740-3819CFA12E08}" srcId="{AC596195-4043-45A0-A8CC-6E4997A4A765}" destId="{52484D8D-712A-4317-80EA-21D0DE5E9097}" srcOrd="3" destOrd="0" parTransId="{CAE92F96-07E6-4B39-910E-B1BC6FB5B44A}" sibTransId="{D65E7D30-2AEB-4B64-BFE3-F4CE71AB8FB2}"/>
    <dgm:cxn modelId="{40D04D97-07C4-44BA-BB45-01B6062FF11E}" srcId="{3E551E88-F085-490A-A5C8-9BC259A9BE11}" destId="{20C50329-CD31-4A6E-8E45-ED1C9951EAA0}" srcOrd="2" destOrd="0" parTransId="{328EEE2F-8FF6-4CD9-B1F5-247513EF6A0F}" sibTransId="{84FFABB6-3253-410C-90A8-3F7654576138}"/>
    <dgm:cxn modelId="{E1C5AD9A-A7C5-4A98-9DD6-BCA188A17002}" srcId="{178DC5EF-7707-4328-B58B-A7AE13FC559D}" destId="{0A07CB05-0263-4EF4-AC7D-DDCC631EDD49}" srcOrd="3" destOrd="0" parTransId="{815E2474-7D64-464D-95C8-DF29B120FB21}" sibTransId="{E0BC60DE-D233-4303-9E8C-3E585A9E5773}"/>
    <dgm:cxn modelId="{3C8CF99C-0F2D-4EEF-892D-3077D2E7CE18}" srcId="{AC596195-4043-45A0-A8CC-6E4997A4A765}" destId="{F1FD527E-31ED-43E2-8D39-9F31EAD88B7B}" srcOrd="1" destOrd="0" parTransId="{12F4E0E2-C464-4BA1-9C6B-23AA4221644A}" sibTransId="{98D364BA-0D52-4B79-B3D4-82BC191DC605}"/>
    <dgm:cxn modelId="{9FCF94A0-D5E3-4852-BDE5-386548604040}" type="presOf" srcId="{7603073C-998B-4295-B1C0-7CC986375074}" destId="{50E49E77-DF65-4B0F-B37C-9705ABE093A9}" srcOrd="0" destOrd="2" presId="urn:microsoft.com/office/officeart/2005/8/layout/vList4"/>
    <dgm:cxn modelId="{45A8FFA0-7C5B-4EE6-B64E-09935C63602E}" type="presOf" srcId="{F1FD527E-31ED-43E2-8D39-9F31EAD88B7B}" destId="{4D0F1AFD-BE66-4E95-9E09-22EEF79302D3}" srcOrd="1" destOrd="2" presId="urn:microsoft.com/office/officeart/2005/8/layout/vList4"/>
    <dgm:cxn modelId="{75D6F6A6-ED6F-4515-99B0-0728301282B8}" type="presOf" srcId="{0A07CB05-0263-4EF4-AC7D-DDCC631EDD49}" destId="{597F3393-98DF-43DD-938C-9DCF94EEA300}" srcOrd="1" destOrd="4" presId="urn:microsoft.com/office/officeart/2005/8/layout/vList4"/>
    <dgm:cxn modelId="{A20296A7-121E-4EF1-A93B-5FEB97178BDE}" type="presOf" srcId="{AC596195-4043-45A0-A8CC-6E4997A4A765}" destId="{AA3F19DB-5E74-49C0-8B1F-5E760259152D}" srcOrd="0" destOrd="0" presId="urn:microsoft.com/office/officeart/2005/8/layout/vList4"/>
    <dgm:cxn modelId="{A3EA71AE-54BD-4F8F-8924-4AF57C2D1813}" srcId="{178DC5EF-7707-4328-B58B-A7AE13FC559D}" destId="{94350123-EEEE-4378-BECD-2978F672D417}" srcOrd="0" destOrd="0" parTransId="{D96598B9-3172-4BCE-A343-C0C8402E0955}" sibTransId="{30973241-7E7E-4360-8B76-85A9E8D0A079}"/>
    <dgm:cxn modelId="{F92C98AE-AFE9-4ED6-9680-EEABCAC4E9DF}" type="presOf" srcId="{74F92F21-80EC-438D-9839-1F64A6053D8A}" destId="{4D0F1AFD-BE66-4E95-9E09-22EEF79302D3}" srcOrd="1" destOrd="1" presId="urn:microsoft.com/office/officeart/2005/8/layout/vList4"/>
    <dgm:cxn modelId="{EC0BCBB6-961E-40D0-8500-54F90C4A8199}" type="presOf" srcId="{94350123-EEEE-4378-BECD-2978F672D417}" destId="{50E49E77-DF65-4B0F-B37C-9705ABE093A9}" srcOrd="0" destOrd="1" presId="urn:microsoft.com/office/officeart/2005/8/layout/vList4"/>
    <dgm:cxn modelId="{54289EC4-9F9B-4409-9A45-5954689DB48E}" srcId="{3E551E88-F085-490A-A5C8-9BC259A9BE11}" destId="{178DC5EF-7707-4328-B58B-A7AE13FC559D}" srcOrd="1" destOrd="0" parTransId="{7D3BC034-35E9-42E3-9FF3-3F45CD417D35}" sibTransId="{4B03937E-E5B8-4484-8513-27E184791216}"/>
    <dgm:cxn modelId="{82F5B4CD-A63E-401F-8137-8ECA6367E58A}" type="presOf" srcId="{20C50329-CD31-4A6E-8E45-ED1C9951EAA0}" destId="{F932ABD6-8C73-4452-B4EB-71E8041DF5D8}" srcOrd="0" destOrd="0" presId="urn:microsoft.com/office/officeart/2005/8/layout/vList4"/>
    <dgm:cxn modelId="{6877C7D7-07CC-4F42-A5C5-CB778BFF531B}" type="presOf" srcId="{AC596195-4043-45A0-A8CC-6E4997A4A765}" destId="{4D0F1AFD-BE66-4E95-9E09-22EEF79302D3}" srcOrd="1" destOrd="0" presId="urn:microsoft.com/office/officeart/2005/8/layout/vList4"/>
    <dgm:cxn modelId="{9E8D5FDA-F553-4B6F-B821-61D66DE86123}" type="presOf" srcId="{792C56F6-0300-4269-AD79-39C41C76EB25}" destId="{AA3F19DB-5E74-49C0-8B1F-5E760259152D}" srcOrd="0" destOrd="3" presId="urn:microsoft.com/office/officeart/2005/8/layout/vList4"/>
    <dgm:cxn modelId="{7E6EC9EC-0182-44DE-8D09-99D92D38188B}" type="presOf" srcId="{FF1E8B66-40C6-4084-9282-2B25526DB53F}" destId="{50E49E77-DF65-4B0F-B37C-9705ABE093A9}" srcOrd="0" destOrd="3" presId="urn:microsoft.com/office/officeart/2005/8/layout/vList4"/>
    <dgm:cxn modelId="{B2A9DBF0-4C69-40F9-A220-93E74052BCB6}" type="presOf" srcId="{52484D8D-712A-4317-80EA-21D0DE5E9097}" destId="{4D0F1AFD-BE66-4E95-9E09-22EEF79302D3}" srcOrd="1" destOrd="4" presId="urn:microsoft.com/office/officeart/2005/8/layout/vList4"/>
    <dgm:cxn modelId="{64B39E37-7173-441C-8BFE-2565DE854796}" type="presParOf" srcId="{1DADD2F7-D47B-4468-BD94-3B32F02A3AF3}" destId="{C679B20C-D0DA-4EA4-BFA4-C40E6CB36EE0}" srcOrd="0" destOrd="0" presId="urn:microsoft.com/office/officeart/2005/8/layout/vList4"/>
    <dgm:cxn modelId="{75AEB46F-45FD-45C2-BCFE-46C343D1968C}" type="presParOf" srcId="{C679B20C-D0DA-4EA4-BFA4-C40E6CB36EE0}" destId="{AA3F19DB-5E74-49C0-8B1F-5E760259152D}" srcOrd="0" destOrd="0" presId="urn:microsoft.com/office/officeart/2005/8/layout/vList4"/>
    <dgm:cxn modelId="{AFFC640D-456A-49AD-BC19-BE8126770157}" type="presParOf" srcId="{C679B20C-D0DA-4EA4-BFA4-C40E6CB36EE0}" destId="{9C49966B-F4E9-4657-AF20-7FF4B45EEEB5}" srcOrd="1" destOrd="0" presId="urn:microsoft.com/office/officeart/2005/8/layout/vList4"/>
    <dgm:cxn modelId="{33AC814C-74CF-4CC2-8C79-14E9FA49AB63}" type="presParOf" srcId="{C679B20C-D0DA-4EA4-BFA4-C40E6CB36EE0}" destId="{4D0F1AFD-BE66-4E95-9E09-22EEF79302D3}" srcOrd="2" destOrd="0" presId="urn:microsoft.com/office/officeart/2005/8/layout/vList4"/>
    <dgm:cxn modelId="{CF070730-D3E6-48A8-8AFE-0036AD0F6B69}" type="presParOf" srcId="{1DADD2F7-D47B-4468-BD94-3B32F02A3AF3}" destId="{7616C135-2D6B-473D-94FF-60CC46D0DC83}" srcOrd="1" destOrd="0" presId="urn:microsoft.com/office/officeart/2005/8/layout/vList4"/>
    <dgm:cxn modelId="{1E3F47E4-706A-4919-9A72-FAE5CE737295}" type="presParOf" srcId="{1DADD2F7-D47B-4468-BD94-3B32F02A3AF3}" destId="{E3F98807-13B9-4931-A09F-3539A43760D3}" srcOrd="2" destOrd="0" presId="urn:microsoft.com/office/officeart/2005/8/layout/vList4"/>
    <dgm:cxn modelId="{DBD85540-8487-4331-BF43-4E65DE1AC2A6}" type="presParOf" srcId="{E3F98807-13B9-4931-A09F-3539A43760D3}" destId="{50E49E77-DF65-4B0F-B37C-9705ABE093A9}" srcOrd="0" destOrd="0" presId="urn:microsoft.com/office/officeart/2005/8/layout/vList4"/>
    <dgm:cxn modelId="{7CD8FC81-6A75-4FE3-88C9-35187C2A7345}" type="presParOf" srcId="{E3F98807-13B9-4931-A09F-3539A43760D3}" destId="{66515693-26AB-4A7A-9431-E5AB02A0A399}" srcOrd="1" destOrd="0" presId="urn:microsoft.com/office/officeart/2005/8/layout/vList4"/>
    <dgm:cxn modelId="{40E13C0B-D41F-4F7D-ABFE-B6714037217F}" type="presParOf" srcId="{E3F98807-13B9-4931-A09F-3539A43760D3}" destId="{597F3393-98DF-43DD-938C-9DCF94EEA300}" srcOrd="2" destOrd="0" presId="urn:microsoft.com/office/officeart/2005/8/layout/vList4"/>
    <dgm:cxn modelId="{7C476477-7672-43E5-8989-339735C3F090}" type="presParOf" srcId="{1DADD2F7-D47B-4468-BD94-3B32F02A3AF3}" destId="{7E90A2A6-1C8B-4C56-8BA6-8B98497E0E17}" srcOrd="3" destOrd="0" presId="urn:microsoft.com/office/officeart/2005/8/layout/vList4"/>
    <dgm:cxn modelId="{ADF1FDD1-10D7-41FE-AFE4-F862D9E109D2}" type="presParOf" srcId="{1DADD2F7-D47B-4468-BD94-3B32F02A3AF3}" destId="{398434B7-C9AB-4DF3-9C9D-A7331163D7FD}" srcOrd="4" destOrd="0" presId="urn:microsoft.com/office/officeart/2005/8/layout/vList4"/>
    <dgm:cxn modelId="{1332739E-E0A4-42C8-A292-CAA1BEC55859}" type="presParOf" srcId="{398434B7-C9AB-4DF3-9C9D-A7331163D7FD}" destId="{F932ABD6-8C73-4452-B4EB-71E8041DF5D8}" srcOrd="0" destOrd="0" presId="urn:microsoft.com/office/officeart/2005/8/layout/vList4"/>
    <dgm:cxn modelId="{6CCAD113-E892-4F27-9E8E-814AB6A15095}" type="presParOf" srcId="{398434B7-C9AB-4DF3-9C9D-A7331163D7FD}" destId="{280AD15C-B108-46B0-92A3-2D0D3312F6FF}" srcOrd="1" destOrd="0" presId="urn:microsoft.com/office/officeart/2005/8/layout/vList4"/>
    <dgm:cxn modelId="{6733C524-7143-40B8-8AE6-E7F2E99579C7}" type="presParOf" srcId="{398434B7-C9AB-4DF3-9C9D-A7331163D7FD}" destId="{A0A46557-566A-48BA-9583-18BBD46A4F1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AD933A-6D64-4F3D-83B7-14866DCB6ADF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5CDA36-C533-4E0C-9D13-A695EB170223}">
      <dgm:prSet phldrT="[Text]"/>
      <dgm:spPr/>
      <dgm:t>
        <a:bodyPr/>
        <a:lstStyle/>
        <a:p>
          <a:r>
            <a:rPr lang="en-US" dirty="0"/>
            <a:t>XS classic</a:t>
          </a:r>
        </a:p>
      </dgm:t>
    </dgm:pt>
    <dgm:pt modelId="{1A8E0884-D609-4DD0-B017-ED98AF687BDE}" type="parTrans" cxnId="{EACF7E50-4A82-4AA6-A33F-6F98AA63EBD8}">
      <dgm:prSet/>
      <dgm:spPr/>
      <dgm:t>
        <a:bodyPr/>
        <a:lstStyle/>
        <a:p>
          <a:endParaRPr lang="en-US"/>
        </a:p>
      </dgm:t>
    </dgm:pt>
    <dgm:pt modelId="{80C329B1-CF1C-4B72-9A05-39C76189D2AA}" type="sibTrans" cxnId="{EACF7E50-4A82-4AA6-A33F-6F98AA63EBD8}">
      <dgm:prSet/>
      <dgm:spPr/>
      <dgm:t>
        <a:bodyPr/>
        <a:lstStyle/>
        <a:p>
          <a:endParaRPr lang="en-US"/>
        </a:p>
      </dgm:t>
    </dgm:pt>
    <dgm:pt modelId="{CE92F765-C967-412B-B785-011AA36C3AB8}">
      <dgm:prSet phldrT="[Text]"/>
      <dgm:spPr/>
      <dgm:t>
        <a:bodyPr/>
        <a:lstStyle/>
        <a:p>
          <a:r>
            <a:rPr lang="en-US" u="sng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Application Function Library</a:t>
          </a:r>
          <a:endParaRPr lang="en-US" dirty="0"/>
        </a:p>
      </dgm:t>
    </dgm:pt>
    <dgm:pt modelId="{A448F229-6B58-4619-9165-7A8448C5ED65}" type="parTrans" cxnId="{E8416422-B5FB-42D4-AEF7-CB0E618E18FF}">
      <dgm:prSet/>
      <dgm:spPr/>
      <dgm:t>
        <a:bodyPr/>
        <a:lstStyle/>
        <a:p>
          <a:endParaRPr lang="en-US"/>
        </a:p>
      </dgm:t>
    </dgm:pt>
    <dgm:pt modelId="{E0FAE7A7-FF1E-4CAF-BDB1-DD5EF7559291}" type="sibTrans" cxnId="{E8416422-B5FB-42D4-AEF7-CB0E618E18FF}">
      <dgm:prSet/>
      <dgm:spPr/>
      <dgm:t>
        <a:bodyPr/>
        <a:lstStyle/>
        <a:p>
          <a:endParaRPr lang="en-US"/>
        </a:p>
      </dgm:t>
    </dgm:pt>
    <dgm:pt modelId="{FBDFDA10-8D48-4479-AD34-860561CEF019}">
      <dgm:prSet phldrT="[Text]"/>
      <dgm:spPr/>
      <dgm:t>
        <a:bodyPr/>
        <a:lstStyle/>
        <a:p>
          <a:endParaRPr lang="en-US" u="sng" baseline="0" dirty="0">
            <a:solidFill>
              <a:schemeClr val="bg1"/>
            </a:solidFill>
            <a:uFill>
              <a:solidFill>
                <a:schemeClr val="accent1"/>
              </a:solidFill>
            </a:uFill>
          </a:endParaRPr>
        </a:p>
      </dgm:t>
    </dgm:pt>
    <dgm:pt modelId="{317BBAD3-6EAB-422B-BF06-8F36F9DF7A28}" type="parTrans" cxnId="{7C8CA38B-E565-42C5-A791-6EF33B5C37FD}">
      <dgm:prSet/>
      <dgm:spPr/>
      <dgm:t>
        <a:bodyPr/>
        <a:lstStyle/>
        <a:p>
          <a:endParaRPr lang="en-US"/>
        </a:p>
      </dgm:t>
    </dgm:pt>
    <dgm:pt modelId="{52F94B36-0933-4751-AC0E-B2FE3764C6B3}" type="sibTrans" cxnId="{7C8CA38B-E565-42C5-A791-6EF33B5C37FD}">
      <dgm:prSet/>
      <dgm:spPr/>
      <dgm:t>
        <a:bodyPr/>
        <a:lstStyle/>
        <a:p>
          <a:endParaRPr lang="en-US"/>
        </a:p>
      </dgm:t>
    </dgm:pt>
    <dgm:pt modelId="{72086934-E8AC-4F18-B4F8-88CFCC554551}" type="pres">
      <dgm:prSet presAssocID="{41AD933A-6D64-4F3D-83B7-14866DCB6ADF}" presName="Name0" presStyleCnt="0">
        <dgm:presLayoutVars>
          <dgm:dir/>
          <dgm:resizeHandles val="exact"/>
        </dgm:presLayoutVars>
      </dgm:prSet>
      <dgm:spPr/>
    </dgm:pt>
    <dgm:pt modelId="{0E304EDB-F0F2-48BE-AB43-38BC305B4743}" type="pres">
      <dgm:prSet presAssocID="{41AD933A-6D64-4F3D-83B7-14866DCB6ADF}" presName="bkgdShp" presStyleLbl="alignAccFollowNode1" presStyleIdx="0" presStyleCnt="1" custScaleY="188301" custLinFactNeighborY="54473"/>
      <dgm:spPr/>
    </dgm:pt>
    <dgm:pt modelId="{7C279759-AD00-4E61-897F-2723C0DC5BCF}" type="pres">
      <dgm:prSet presAssocID="{41AD933A-6D64-4F3D-83B7-14866DCB6ADF}" presName="linComp" presStyleCnt="0"/>
      <dgm:spPr/>
    </dgm:pt>
    <dgm:pt modelId="{9100B41B-429F-4FD2-88F7-6EF963928B38}" type="pres">
      <dgm:prSet presAssocID="{B15CDA36-C533-4E0C-9D13-A695EB170223}" presName="compNode" presStyleCnt="0"/>
      <dgm:spPr/>
    </dgm:pt>
    <dgm:pt modelId="{18608FAF-5BE8-4AC6-AD01-0C9FFE213477}" type="pres">
      <dgm:prSet presAssocID="{B15CDA36-C533-4E0C-9D13-A695EB170223}" presName="node" presStyleLbl="node1" presStyleIdx="0" presStyleCnt="3" custLinFactNeighborX="1910" custLinFactNeighborY="-46245">
        <dgm:presLayoutVars>
          <dgm:bulletEnabled val="1"/>
        </dgm:presLayoutVars>
      </dgm:prSet>
      <dgm:spPr/>
    </dgm:pt>
    <dgm:pt modelId="{B5D2F717-EDE3-4B29-9CD0-65D25088B561}" type="pres">
      <dgm:prSet presAssocID="{B15CDA36-C533-4E0C-9D13-A695EB170223}" presName="invisiNode" presStyleLbl="node1" presStyleIdx="0" presStyleCnt="3"/>
      <dgm:spPr/>
    </dgm:pt>
    <dgm:pt modelId="{DB926DA7-DA6C-4721-BA05-F2BF7079DE8B}" type="pres">
      <dgm:prSet presAssocID="{B15CDA36-C533-4E0C-9D13-A695EB170223}" presName="imagNode" presStyleLbl="fgImgPlace1" presStyleIdx="0" presStyleCnt="3" custScaleY="214732" custLinFactNeighborX="2273" custLinFactNeighborY="54425"/>
      <dgm:spPr/>
    </dgm:pt>
    <dgm:pt modelId="{844E97A8-4ECC-4F6C-84BE-B5D67F564FCF}" type="pres">
      <dgm:prSet presAssocID="{80C329B1-CF1C-4B72-9A05-39C76189D2AA}" presName="sibTrans" presStyleLbl="sibTrans2D1" presStyleIdx="0" presStyleCnt="0"/>
      <dgm:spPr/>
    </dgm:pt>
    <dgm:pt modelId="{8728F0B8-E5FC-4B55-BED6-EE5F4CB7FF34}" type="pres">
      <dgm:prSet presAssocID="{CE92F765-C967-412B-B785-011AA36C3AB8}" presName="compNode" presStyleCnt="0"/>
      <dgm:spPr/>
    </dgm:pt>
    <dgm:pt modelId="{FBC6D50C-CE90-47C7-B056-96CCA835CF49}" type="pres">
      <dgm:prSet presAssocID="{CE92F765-C967-412B-B785-011AA36C3AB8}" presName="node" presStyleLbl="node1" presStyleIdx="1" presStyleCnt="3" custLinFactNeighborX="1910" custLinFactNeighborY="-46245">
        <dgm:presLayoutVars>
          <dgm:bulletEnabled val="1"/>
        </dgm:presLayoutVars>
      </dgm:prSet>
      <dgm:spPr/>
    </dgm:pt>
    <dgm:pt modelId="{3FFA22D0-F7CC-41D7-81EC-121D462DD95B}" type="pres">
      <dgm:prSet presAssocID="{CE92F765-C967-412B-B785-011AA36C3AB8}" presName="invisiNode" presStyleLbl="node1" presStyleIdx="1" presStyleCnt="3"/>
      <dgm:spPr/>
    </dgm:pt>
    <dgm:pt modelId="{08BCC4F6-AAE8-484C-9232-415BC853852C}" type="pres">
      <dgm:prSet presAssocID="{CE92F765-C967-412B-B785-011AA36C3AB8}" presName="imagNode" presStyleLbl="fgImgPlace1" presStyleIdx="1" presStyleCnt="3" custScaleY="214732" custLinFactNeighborX="2273" custLinFactNeighborY="54425"/>
      <dgm:spPr/>
    </dgm:pt>
    <dgm:pt modelId="{7B0C7297-F517-4CE9-9545-5C1132BE7E5F}" type="pres">
      <dgm:prSet presAssocID="{E0FAE7A7-FF1E-4CAF-BDB1-DD5EF7559291}" presName="sibTrans" presStyleLbl="sibTrans2D1" presStyleIdx="0" presStyleCnt="0"/>
      <dgm:spPr/>
    </dgm:pt>
    <dgm:pt modelId="{29BF4AE1-F4D7-410C-9670-5E74F2184CFC}" type="pres">
      <dgm:prSet presAssocID="{FBDFDA10-8D48-4479-AD34-860561CEF019}" presName="compNode" presStyleCnt="0"/>
      <dgm:spPr/>
    </dgm:pt>
    <dgm:pt modelId="{A690E1D9-2B24-43AA-9487-E8C55E0A6347}" type="pres">
      <dgm:prSet presAssocID="{FBDFDA10-8D48-4479-AD34-860561CEF019}" presName="node" presStyleLbl="node1" presStyleIdx="2" presStyleCnt="3" custLinFactNeighborX="1910" custLinFactNeighborY="-46245">
        <dgm:presLayoutVars>
          <dgm:bulletEnabled val="1"/>
        </dgm:presLayoutVars>
      </dgm:prSet>
      <dgm:spPr/>
    </dgm:pt>
    <dgm:pt modelId="{21C93400-68E6-441C-9684-198180502043}" type="pres">
      <dgm:prSet presAssocID="{FBDFDA10-8D48-4479-AD34-860561CEF019}" presName="invisiNode" presStyleLbl="node1" presStyleIdx="2" presStyleCnt="3"/>
      <dgm:spPr/>
    </dgm:pt>
    <dgm:pt modelId="{52CF5E5B-E226-45CF-BBB6-F28832DF75BD}" type="pres">
      <dgm:prSet presAssocID="{FBDFDA10-8D48-4479-AD34-860561CEF019}" presName="imagNode" presStyleLbl="fgImgPlace1" presStyleIdx="2" presStyleCnt="3" custScaleY="214732" custLinFactNeighborX="2273" custLinFactNeighborY="54425"/>
      <dgm:spPr/>
    </dgm:pt>
  </dgm:ptLst>
  <dgm:cxnLst>
    <dgm:cxn modelId="{AFF0C71B-5CAF-424E-BCF6-C93EC90B6C77}" type="presOf" srcId="{CE92F765-C967-412B-B785-011AA36C3AB8}" destId="{FBC6D50C-CE90-47C7-B056-96CCA835CF49}" srcOrd="0" destOrd="0" presId="urn:microsoft.com/office/officeart/2005/8/layout/pList2"/>
    <dgm:cxn modelId="{E8416422-B5FB-42D4-AEF7-CB0E618E18FF}" srcId="{41AD933A-6D64-4F3D-83B7-14866DCB6ADF}" destId="{CE92F765-C967-412B-B785-011AA36C3AB8}" srcOrd="1" destOrd="0" parTransId="{A448F229-6B58-4619-9165-7A8448C5ED65}" sibTransId="{E0FAE7A7-FF1E-4CAF-BDB1-DD5EF7559291}"/>
    <dgm:cxn modelId="{31B00E47-C88C-4E45-AB69-64A6DB2D0A5E}" type="presOf" srcId="{41AD933A-6D64-4F3D-83B7-14866DCB6ADF}" destId="{72086934-E8AC-4F18-B4F8-88CFCC554551}" srcOrd="0" destOrd="0" presId="urn:microsoft.com/office/officeart/2005/8/layout/pList2"/>
    <dgm:cxn modelId="{EACF7E50-4A82-4AA6-A33F-6F98AA63EBD8}" srcId="{41AD933A-6D64-4F3D-83B7-14866DCB6ADF}" destId="{B15CDA36-C533-4E0C-9D13-A695EB170223}" srcOrd="0" destOrd="0" parTransId="{1A8E0884-D609-4DD0-B017-ED98AF687BDE}" sibTransId="{80C329B1-CF1C-4B72-9A05-39C76189D2AA}"/>
    <dgm:cxn modelId="{18270A87-3441-4527-B8F7-7B9398BECC28}" type="presOf" srcId="{E0FAE7A7-FF1E-4CAF-BDB1-DD5EF7559291}" destId="{7B0C7297-F517-4CE9-9545-5C1132BE7E5F}" srcOrd="0" destOrd="0" presId="urn:microsoft.com/office/officeart/2005/8/layout/pList2"/>
    <dgm:cxn modelId="{7C8CA38B-E565-42C5-A791-6EF33B5C37FD}" srcId="{41AD933A-6D64-4F3D-83B7-14866DCB6ADF}" destId="{FBDFDA10-8D48-4479-AD34-860561CEF019}" srcOrd="2" destOrd="0" parTransId="{317BBAD3-6EAB-422B-BF06-8F36F9DF7A28}" sibTransId="{52F94B36-0933-4751-AC0E-B2FE3764C6B3}"/>
    <dgm:cxn modelId="{2D07628C-AE5F-4F6A-BD0D-E36109F4BE4E}" type="presOf" srcId="{FBDFDA10-8D48-4479-AD34-860561CEF019}" destId="{A690E1D9-2B24-43AA-9487-E8C55E0A6347}" srcOrd="0" destOrd="0" presId="urn:microsoft.com/office/officeart/2005/8/layout/pList2"/>
    <dgm:cxn modelId="{907EF69C-282F-42CA-BE90-9E56DBBB710A}" type="presOf" srcId="{80C329B1-CF1C-4B72-9A05-39C76189D2AA}" destId="{844E97A8-4ECC-4F6C-84BE-B5D67F564FCF}" srcOrd="0" destOrd="0" presId="urn:microsoft.com/office/officeart/2005/8/layout/pList2"/>
    <dgm:cxn modelId="{00239EEA-BE9D-4907-BE00-FC31B9FB1E02}" type="presOf" srcId="{B15CDA36-C533-4E0C-9D13-A695EB170223}" destId="{18608FAF-5BE8-4AC6-AD01-0C9FFE213477}" srcOrd="0" destOrd="0" presId="urn:microsoft.com/office/officeart/2005/8/layout/pList2"/>
    <dgm:cxn modelId="{C2ADDB82-CC57-4390-9DE2-C85EB002FE43}" type="presParOf" srcId="{72086934-E8AC-4F18-B4F8-88CFCC554551}" destId="{0E304EDB-F0F2-48BE-AB43-38BC305B4743}" srcOrd="0" destOrd="0" presId="urn:microsoft.com/office/officeart/2005/8/layout/pList2"/>
    <dgm:cxn modelId="{D2B5D4E8-4450-4FB5-B579-EED0B2D85C1D}" type="presParOf" srcId="{72086934-E8AC-4F18-B4F8-88CFCC554551}" destId="{7C279759-AD00-4E61-897F-2723C0DC5BCF}" srcOrd="1" destOrd="0" presId="urn:microsoft.com/office/officeart/2005/8/layout/pList2"/>
    <dgm:cxn modelId="{7DE55042-1A1B-484D-BB3C-6263FA17F767}" type="presParOf" srcId="{7C279759-AD00-4E61-897F-2723C0DC5BCF}" destId="{9100B41B-429F-4FD2-88F7-6EF963928B38}" srcOrd="0" destOrd="0" presId="urn:microsoft.com/office/officeart/2005/8/layout/pList2"/>
    <dgm:cxn modelId="{D4777F3A-2668-4A11-9760-1DBF20533A9C}" type="presParOf" srcId="{9100B41B-429F-4FD2-88F7-6EF963928B38}" destId="{18608FAF-5BE8-4AC6-AD01-0C9FFE213477}" srcOrd="0" destOrd="0" presId="urn:microsoft.com/office/officeart/2005/8/layout/pList2"/>
    <dgm:cxn modelId="{0A61C280-740C-446F-AFA8-6AF8E301A1BD}" type="presParOf" srcId="{9100B41B-429F-4FD2-88F7-6EF963928B38}" destId="{B5D2F717-EDE3-4B29-9CD0-65D25088B561}" srcOrd="1" destOrd="0" presId="urn:microsoft.com/office/officeart/2005/8/layout/pList2"/>
    <dgm:cxn modelId="{2B087E40-F542-4903-AD9B-A7735AC0DA60}" type="presParOf" srcId="{9100B41B-429F-4FD2-88F7-6EF963928B38}" destId="{DB926DA7-DA6C-4721-BA05-F2BF7079DE8B}" srcOrd="2" destOrd="0" presId="urn:microsoft.com/office/officeart/2005/8/layout/pList2"/>
    <dgm:cxn modelId="{14DCE7E4-12D9-47EE-A3FB-D21DB36FFDB9}" type="presParOf" srcId="{7C279759-AD00-4E61-897F-2723C0DC5BCF}" destId="{844E97A8-4ECC-4F6C-84BE-B5D67F564FCF}" srcOrd="1" destOrd="0" presId="urn:microsoft.com/office/officeart/2005/8/layout/pList2"/>
    <dgm:cxn modelId="{F960B8D2-E054-4065-BCD1-8C9ADA1E5907}" type="presParOf" srcId="{7C279759-AD00-4E61-897F-2723C0DC5BCF}" destId="{8728F0B8-E5FC-4B55-BED6-EE5F4CB7FF34}" srcOrd="2" destOrd="0" presId="urn:microsoft.com/office/officeart/2005/8/layout/pList2"/>
    <dgm:cxn modelId="{C2F42188-22A5-4D0A-95F3-0C0928072326}" type="presParOf" srcId="{8728F0B8-E5FC-4B55-BED6-EE5F4CB7FF34}" destId="{FBC6D50C-CE90-47C7-B056-96CCA835CF49}" srcOrd="0" destOrd="0" presId="urn:microsoft.com/office/officeart/2005/8/layout/pList2"/>
    <dgm:cxn modelId="{B9F612DC-DA99-4114-BECA-CB397F4D7634}" type="presParOf" srcId="{8728F0B8-E5FC-4B55-BED6-EE5F4CB7FF34}" destId="{3FFA22D0-F7CC-41D7-81EC-121D462DD95B}" srcOrd="1" destOrd="0" presId="urn:microsoft.com/office/officeart/2005/8/layout/pList2"/>
    <dgm:cxn modelId="{DB2704F0-B7C3-4DB1-9284-EA6447A5294D}" type="presParOf" srcId="{8728F0B8-E5FC-4B55-BED6-EE5F4CB7FF34}" destId="{08BCC4F6-AAE8-484C-9232-415BC853852C}" srcOrd="2" destOrd="0" presId="urn:microsoft.com/office/officeart/2005/8/layout/pList2"/>
    <dgm:cxn modelId="{06035DAC-E67B-477E-9AE2-E552762DF5A0}" type="presParOf" srcId="{7C279759-AD00-4E61-897F-2723C0DC5BCF}" destId="{7B0C7297-F517-4CE9-9545-5C1132BE7E5F}" srcOrd="3" destOrd="0" presId="urn:microsoft.com/office/officeart/2005/8/layout/pList2"/>
    <dgm:cxn modelId="{1548FF83-E452-4D63-851E-33F0CDCC7273}" type="presParOf" srcId="{7C279759-AD00-4E61-897F-2723C0DC5BCF}" destId="{29BF4AE1-F4D7-410C-9670-5E74F2184CFC}" srcOrd="4" destOrd="0" presId="urn:microsoft.com/office/officeart/2005/8/layout/pList2"/>
    <dgm:cxn modelId="{D3038EE6-FFC8-4459-B600-74A3503465DD}" type="presParOf" srcId="{29BF4AE1-F4D7-410C-9670-5E74F2184CFC}" destId="{A690E1D9-2B24-43AA-9487-E8C55E0A6347}" srcOrd="0" destOrd="0" presId="urn:microsoft.com/office/officeart/2005/8/layout/pList2"/>
    <dgm:cxn modelId="{BC9DBF20-49B9-4770-BE27-D9F72AC421E3}" type="presParOf" srcId="{29BF4AE1-F4D7-410C-9670-5E74F2184CFC}" destId="{21C93400-68E6-441C-9684-198180502043}" srcOrd="1" destOrd="0" presId="urn:microsoft.com/office/officeart/2005/8/layout/pList2"/>
    <dgm:cxn modelId="{9D335F61-DFEA-4671-9043-28BF94A22B28}" type="presParOf" srcId="{29BF4AE1-F4D7-410C-9670-5E74F2184CFC}" destId="{52CF5E5B-E226-45CF-BBB6-F28832DF75B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AD933A-6D64-4F3D-83B7-14866DCB6ADF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5CDA36-C533-4E0C-9D13-A695EB170223}">
      <dgm:prSet phldrT="[Text]"/>
      <dgm:spPr/>
      <dgm:t>
        <a:bodyPr/>
        <a:lstStyle/>
        <a:p>
          <a:r>
            <a:rPr lang="en-US" dirty="0"/>
            <a:t>Name Server</a:t>
          </a:r>
        </a:p>
      </dgm:t>
    </dgm:pt>
    <dgm:pt modelId="{1A8E0884-D609-4DD0-B017-ED98AF687BDE}" type="parTrans" cxnId="{EACF7E50-4A82-4AA6-A33F-6F98AA63EBD8}">
      <dgm:prSet/>
      <dgm:spPr/>
      <dgm:t>
        <a:bodyPr/>
        <a:lstStyle/>
        <a:p>
          <a:endParaRPr lang="en-US"/>
        </a:p>
      </dgm:t>
    </dgm:pt>
    <dgm:pt modelId="{80C329B1-CF1C-4B72-9A05-39C76189D2AA}" type="sibTrans" cxnId="{EACF7E50-4A82-4AA6-A33F-6F98AA63EBD8}">
      <dgm:prSet/>
      <dgm:spPr/>
      <dgm:t>
        <a:bodyPr/>
        <a:lstStyle/>
        <a:p>
          <a:endParaRPr lang="en-US"/>
        </a:p>
      </dgm:t>
    </dgm:pt>
    <dgm:pt modelId="{CE92F765-C967-412B-B785-011AA36C3AB8}">
      <dgm:prSet phldrT="[Text]"/>
      <dgm:spPr/>
      <dgm:t>
        <a:bodyPr/>
        <a:lstStyle/>
        <a:p>
          <a:r>
            <a:rPr lang="en-US" u="sng" baseline="0" dirty="0" err="1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Preproc</a:t>
          </a:r>
          <a:r>
            <a:rPr lang="en-US" u="sng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. Server</a:t>
          </a:r>
          <a:endParaRPr lang="en-US" dirty="0"/>
        </a:p>
      </dgm:t>
    </dgm:pt>
    <dgm:pt modelId="{A448F229-6B58-4619-9165-7A8448C5ED65}" type="parTrans" cxnId="{E8416422-B5FB-42D4-AEF7-CB0E618E18FF}">
      <dgm:prSet/>
      <dgm:spPr/>
      <dgm:t>
        <a:bodyPr/>
        <a:lstStyle/>
        <a:p>
          <a:endParaRPr lang="en-US"/>
        </a:p>
      </dgm:t>
    </dgm:pt>
    <dgm:pt modelId="{E0FAE7A7-FF1E-4CAF-BDB1-DD5EF7559291}" type="sibTrans" cxnId="{E8416422-B5FB-42D4-AEF7-CB0E618E18FF}">
      <dgm:prSet/>
      <dgm:spPr/>
      <dgm:t>
        <a:bodyPr/>
        <a:lstStyle/>
        <a:p>
          <a:endParaRPr lang="en-US"/>
        </a:p>
      </dgm:t>
    </dgm:pt>
    <dgm:pt modelId="{FBDFDA10-8D48-4479-AD34-860561CEF019}">
      <dgm:prSet phldrT="[Text]"/>
      <dgm:spPr/>
      <dgm:t>
        <a:bodyPr/>
        <a:lstStyle/>
        <a:p>
          <a:r>
            <a:rPr lang="en-US" u="sng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Compile Server</a:t>
          </a:r>
        </a:p>
      </dgm:t>
    </dgm:pt>
    <dgm:pt modelId="{317BBAD3-6EAB-422B-BF06-8F36F9DF7A28}" type="parTrans" cxnId="{7C8CA38B-E565-42C5-A791-6EF33B5C37FD}">
      <dgm:prSet/>
      <dgm:spPr/>
      <dgm:t>
        <a:bodyPr/>
        <a:lstStyle/>
        <a:p>
          <a:endParaRPr lang="en-US"/>
        </a:p>
      </dgm:t>
    </dgm:pt>
    <dgm:pt modelId="{52F94B36-0933-4751-AC0E-B2FE3764C6B3}" type="sibTrans" cxnId="{7C8CA38B-E565-42C5-A791-6EF33B5C37FD}">
      <dgm:prSet/>
      <dgm:spPr/>
      <dgm:t>
        <a:bodyPr/>
        <a:lstStyle/>
        <a:p>
          <a:endParaRPr lang="en-US"/>
        </a:p>
      </dgm:t>
    </dgm:pt>
    <dgm:pt modelId="{DDA0552C-0F5D-4461-B2C4-32174557A8C2}">
      <dgm:prSet phldrT="[Text]"/>
      <dgm:spPr/>
      <dgm:t>
        <a:bodyPr/>
        <a:lstStyle/>
        <a:p>
          <a:r>
            <a:rPr lang="en-US" u="sng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Index Server</a:t>
          </a:r>
        </a:p>
      </dgm:t>
    </dgm:pt>
    <dgm:pt modelId="{F512D8C1-5C97-4798-9E55-DC22F6C6753E}" type="parTrans" cxnId="{29622073-E635-412D-AC18-CB58DDCD8432}">
      <dgm:prSet/>
      <dgm:spPr/>
      <dgm:t>
        <a:bodyPr/>
        <a:lstStyle/>
        <a:p>
          <a:endParaRPr lang="en-US"/>
        </a:p>
      </dgm:t>
    </dgm:pt>
    <dgm:pt modelId="{4D880872-1D45-41FD-9656-E30BB3AE2960}" type="sibTrans" cxnId="{29622073-E635-412D-AC18-CB58DDCD8432}">
      <dgm:prSet/>
      <dgm:spPr/>
      <dgm:t>
        <a:bodyPr/>
        <a:lstStyle/>
        <a:p>
          <a:endParaRPr lang="en-US"/>
        </a:p>
      </dgm:t>
    </dgm:pt>
    <dgm:pt modelId="{72086934-E8AC-4F18-B4F8-88CFCC554551}" type="pres">
      <dgm:prSet presAssocID="{41AD933A-6D64-4F3D-83B7-14866DCB6ADF}" presName="Name0" presStyleCnt="0">
        <dgm:presLayoutVars>
          <dgm:dir/>
          <dgm:resizeHandles val="exact"/>
        </dgm:presLayoutVars>
      </dgm:prSet>
      <dgm:spPr/>
    </dgm:pt>
    <dgm:pt modelId="{0E304EDB-F0F2-48BE-AB43-38BC305B4743}" type="pres">
      <dgm:prSet presAssocID="{41AD933A-6D64-4F3D-83B7-14866DCB6ADF}" presName="bkgdShp" presStyleLbl="alignAccFollowNode1" presStyleIdx="0" presStyleCnt="1" custScaleY="188301" custLinFactNeighborY="54129"/>
      <dgm:spPr/>
    </dgm:pt>
    <dgm:pt modelId="{7C279759-AD00-4E61-897F-2723C0DC5BCF}" type="pres">
      <dgm:prSet presAssocID="{41AD933A-6D64-4F3D-83B7-14866DCB6ADF}" presName="linComp" presStyleCnt="0"/>
      <dgm:spPr/>
    </dgm:pt>
    <dgm:pt modelId="{9100B41B-429F-4FD2-88F7-6EF963928B38}" type="pres">
      <dgm:prSet presAssocID="{B15CDA36-C533-4E0C-9D13-A695EB170223}" presName="compNode" presStyleCnt="0"/>
      <dgm:spPr/>
    </dgm:pt>
    <dgm:pt modelId="{18608FAF-5BE8-4AC6-AD01-0C9FFE213477}" type="pres">
      <dgm:prSet presAssocID="{B15CDA36-C533-4E0C-9D13-A695EB170223}" presName="node" presStyleLbl="node1" presStyleIdx="0" presStyleCnt="4" custLinFactNeighborX="1910" custLinFactNeighborY="-46245">
        <dgm:presLayoutVars>
          <dgm:bulletEnabled val="1"/>
        </dgm:presLayoutVars>
      </dgm:prSet>
      <dgm:spPr/>
    </dgm:pt>
    <dgm:pt modelId="{B5D2F717-EDE3-4B29-9CD0-65D25088B561}" type="pres">
      <dgm:prSet presAssocID="{B15CDA36-C533-4E0C-9D13-A695EB170223}" presName="invisiNode" presStyleLbl="node1" presStyleIdx="0" presStyleCnt="4"/>
      <dgm:spPr/>
    </dgm:pt>
    <dgm:pt modelId="{DB926DA7-DA6C-4721-BA05-F2BF7079DE8B}" type="pres">
      <dgm:prSet presAssocID="{B15CDA36-C533-4E0C-9D13-A695EB170223}" presName="imagNode" presStyleLbl="fgImgPlace1" presStyleIdx="0" presStyleCnt="4" custScaleY="214732" custLinFactNeighborX="2273" custLinFactNeighborY="54425"/>
      <dgm:spPr/>
    </dgm:pt>
    <dgm:pt modelId="{844E97A8-4ECC-4F6C-84BE-B5D67F564FCF}" type="pres">
      <dgm:prSet presAssocID="{80C329B1-CF1C-4B72-9A05-39C76189D2AA}" presName="sibTrans" presStyleLbl="sibTrans2D1" presStyleIdx="0" presStyleCnt="0"/>
      <dgm:spPr/>
    </dgm:pt>
    <dgm:pt modelId="{8728F0B8-E5FC-4B55-BED6-EE5F4CB7FF34}" type="pres">
      <dgm:prSet presAssocID="{CE92F765-C967-412B-B785-011AA36C3AB8}" presName="compNode" presStyleCnt="0"/>
      <dgm:spPr/>
    </dgm:pt>
    <dgm:pt modelId="{FBC6D50C-CE90-47C7-B056-96CCA835CF49}" type="pres">
      <dgm:prSet presAssocID="{CE92F765-C967-412B-B785-011AA36C3AB8}" presName="node" presStyleLbl="node1" presStyleIdx="1" presStyleCnt="4" custLinFactNeighborX="1910" custLinFactNeighborY="-46245">
        <dgm:presLayoutVars>
          <dgm:bulletEnabled val="1"/>
        </dgm:presLayoutVars>
      </dgm:prSet>
      <dgm:spPr/>
    </dgm:pt>
    <dgm:pt modelId="{3FFA22D0-F7CC-41D7-81EC-121D462DD95B}" type="pres">
      <dgm:prSet presAssocID="{CE92F765-C967-412B-B785-011AA36C3AB8}" presName="invisiNode" presStyleLbl="node1" presStyleIdx="1" presStyleCnt="4"/>
      <dgm:spPr/>
    </dgm:pt>
    <dgm:pt modelId="{08BCC4F6-AAE8-484C-9232-415BC853852C}" type="pres">
      <dgm:prSet presAssocID="{CE92F765-C967-412B-B785-011AA36C3AB8}" presName="imagNode" presStyleLbl="fgImgPlace1" presStyleIdx="1" presStyleCnt="4" custScaleY="214732" custLinFactNeighborX="2273" custLinFactNeighborY="54425"/>
      <dgm:spPr/>
    </dgm:pt>
    <dgm:pt modelId="{7B0C7297-F517-4CE9-9545-5C1132BE7E5F}" type="pres">
      <dgm:prSet presAssocID="{E0FAE7A7-FF1E-4CAF-BDB1-DD5EF7559291}" presName="sibTrans" presStyleLbl="sibTrans2D1" presStyleIdx="0" presStyleCnt="0"/>
      <dgm:spPr/>
    </dgm:pt>
    <dgm:pt modelId="{29BF4AE1-F4D7-410C-9670-5E74F2184CFC}" type="pres">
      <dgm:prSet presAssocID="{FBDFDA10-8D48-4479-AD34-860561CEF019}" presName="compNode" presStyleCnt="0"/>
      <dgm:spPr/>
    </dgm:pt>
    <dgm:pt modelId="{A690E1D9-2B24-43AA-9487-E8C55E0A6347}" type="pres">
      <dgm:prSet presAssocID="{FBDFDA10-8D48-4479-AD34-860561CEF019}" presName="node" presStyleLbl="node1" presStyleIdx="2" presStyleCnt="4" custLinFactNeighborX="1910" custLinFactNeighborY="-46245">
        <dgm:presLayoutVars>
          <dgm:bulletEnabled val="1"/>
        </dgm:presLayoutVars>
      </dgm:prSet>
      <dgm:spPr/>
    </dgm:pt>
    <dgm:pt modelId="{21C93400-68E6-441C-9684-198180502043}" type="pres">
      <dgm:prSet presAssocID="{FBDFDA10-8D48-4479-AD34-860561CEF019}" presName="invisiNode" presStyleLbl="node1" presStyleIdx="2" presStyleCnt="4"/>
      <dgm:spPr/>
    </dgm:pt>
    <dgm:pt modelId="{52CF5E5B-E226-45CF-BBB6-F28832DF75BD}" type="pres">
      <dgm:prSet presAssocID="{FBDFDA10-8D48-4479-AD34-860561CEF019}" presName="imagNode" presStyleLbl="fgImgPlace1" presStyleIdx="2" presStyleCnt="4" custScaleY="214732" custLinFactNeighborX="2273" custLinFactNeighborY="54425"/>
      <dgm:spPr/>
    </dgm:pt>
    <dgm:pt modelId="{C173F47F-536D-4D3C-9D41-1F3C356182A3}" type="pres">
      <dgm:prSet presAssocID="{52F94B36-0933-4751-AC0E-B2FE3764C6B3}" presName="sibTrans" presStyleLbl="sibTrans2D1" presStyleIdx="0" presStyleCnt="0"/>
      <dgm:spPr/>
    </dgm:pt>
    <dgm:pt modelId="{8305CA27-6F99-4B92-AB66-CE479690E876}" type="pres">
      <dgm:prSet presAssocID="{DDA0552C-0F5D-4461-B2C4-32174557A8C2}" presName="compNode" presStyleCnt="0"/>
      <dgm:spPr/>
    </dgm:pt>
    <dgm:pt modelId="{A661EAD7-1868-486B-B604-5482788CBEF0}" type="pres">
      <dgm:prSet presAssocID="{DDA0552C-0F5D-4461-B2C4-32174557A8C2}" presName="node" presStyleLbl="node1" presStyleIdx="3" presStyleCnt="4" custLinFactNeighborX="-551" custLinFactNeighborY="-45412">
        <dgm:presLayoutVars>
          <dgm:bulletEnabled val="1"/>
        </dgm:presLayoutVars>
      </dgm:prSet>
      <dgm:spPr/>
    </dgm:pt>
    <dgm:pt modelId="{569E28AA-D64D-42B6-B6FD-B64DB4B0D1FA}" type="pres">
      <dgm:prSet presAssocID="{DDA0552C-0F5D-4461-B2C4-32174557A8C2}" presName="invisiNode" presStyleLbl="node1" presStyleIdx="3" presStyleCnt="4"/>
      <dgm:spPr/>
    </dgm:pt>
    <dgm:pt modelId="{E9E6A90E-3892-4B6D-B8A1-B5ADCBA6A0D7}" type="pres">
      <dgm:prSet presAssocID="{DDA0552C-0F5D-4461-B2C4-32174557A8C2}" presName="imagNode" presStyleLbl="fgImgPlace1" presStyleIdx="3" presStyleCnt="4" custScaleY="209767" custLinFactNeighborX="-551" custLinFactNeighborY="57513"/>
      <dgm:spPr/>
    </dgm:pt>
  </dgm:ptLst>
  <dgm:cxnLst>
    <dgm:cxn modelId="{AFF0C71B-5CAF-424E-BCF6-C93EC90B6C77}" type="presOf" srcId="{CE92F765-C967-412B-B785-011AA36C3AB8}" destId="{FBC6D50C-CE90-47C7-B056-96CCA835CF49}" srcOrd="0" destOrd="0" presId="urn:microsoft.com/office/officeart/2005/8/layout/pList2"/>
    <dgm:cxn modelId="{E8416422-B5FB-42D4-AEF7-CB0E618E18FF}" srcId="{41AD933A-6D64-4F3D-83B7-14866DCB6ADF}" destId="{CE92F765-C967-412B-B785-011AA36C3AB8}" srcOrd="1" destOrd="0" parTransId="{A448F229-6B58-4619-9165-7A8448C5ED65}" sibTransId="{E0FAE7A7-FF1E-4CAF-BDB1-DD5EF7559291}"/>
    <dgm:cxn modelId="{0BC7DA35-CF90-47F2-AF34-CE67A25EB5A4}" type="presOf" srcId="{52F94B36-0933-4751-AC0E-B2FE3764C6B3}" destId="{C173F47F-536D-4D3C-9D41-1F3C356182A3}" srcOrd="0" destOrd="0" presId="urn:microsoft.com/office/officeart/2005/8/layout/pList2"/>
    <dgm:cxn modelId="{31B00E47-C88C-4E45-AB69-64A6DB2D0A5E}" type="presOf" srcId="{41AD933A-6D64-4F3D-83B7-14866DCB6ADF}" destId="{72086934-E8AC-4F18-B4F8-88CFCC554551}" srcOrd="0" destOrd="0" presId="urn:microsoft.com/office/officeart/2005/8/layout/pList2"/>
    <dgm:cxn modelId="{EACF7E50-4A82-4AA6-A33F-6F98AA63EBD8}" srcId="{41AD933A-6D64-4F3D-83B7-14866DCB6ADF}" destId="{B15CDA36-C533-4E0C-9D13-A695EB170223}" srcOrd="0" destOrd="0" parTransId="{1A8E0884-D609-4DD0-B017-ED98AF687BDE}" sibTransId="{80C329B1-CF1C-4B72-9A05-39C76189D2AA}"/>
    <dgm:cxn modelId="{29622073-E635-412D-AC18-CB58DDCD8432}" srcId="{41AD933A-6D64-4F3D-83B7-14866DCB6ADF}" destId="{DDA0552C-0F5D-4461-B2C4-32174557A8C2}" srcOrd="3" destOrd="0" parTransId="{F512D8C1-5C97-4798-9E55-DC22F6C6753E}" sibTransId="{4D880872-1D45-41FD-9656-E30BB3AE2960}"/>
    <dgm:cxn modelId="{4191C57C-4FF3-4ED8-83AF-B04927241F43}" type="presOf" srcId="{DDA0552C-0F5D-4461-B2C4-32174557A8C2}" destId="{A661EAD7-1868-486B-B604-5482788CBEF0}" srcOrd="0" destOrd="0" presId="urn:microsoft.com/office/officeart/2005/8/layout/pList2"/>
    <dgm:cxn modelId="{18270A87-3441-4527-B8F7-7B9398BECC28}" type="presOf" srcId="{E0FAE7A7-FF1E-4CAF-BDB1-DD5EF7559291}" destId="{7B0C7297-F517-4CE9-9545-5C1132BE7E5F}" srcOrd="0" destOrd="0" presId="urn:microsoft.com/office/officeart/2005/8/layout/pList2"/>
    <dgm:cxn modelId="{7C8CA38B-E565-42C5-A791-6EF33B5C37FD}" srcId="{41AD933A-6D64-4F3D-83B7-14866DCB6ADF}" destId="{FBDFDA10-8D48-4479-AD34-860561CEF019}" srcOrd="2" destOrd="0" parTransId="{317BBAD3-6EAB-422B-BF06-8F36F9DF7A28}" sibTransId="{52F94B36-0933-4751-AC0E-B2FE3764C6B3}"/>
    <dgm:cxn modelId="{2D07628C-AE5F-4F6A-BD0D-E36109F4BE4E}" type="presOf" srcId="{FBDFDA10-8D48-4479-AD34-860561CEF019}" destId="{A690E1D9-2B24-43AA-9487-E8C55E0A6347}" srcOrd="0" destOrd="0" presId="urn:microsoft.com/office/officeart/2005/8/layout/pList2"/>
    <dgm:cxn modelId="{907EF69C-282F-42CA-BE90-9E56DBBB710A}" type="presOf" srcId="{80C329B1-CF1C-4B72-9A05-39C76189D2AA}" destId="{844E97A8-4ECC-4F6C-84BE-B5D67F564FCF}" srcOrd="0" destOrd="0" presId="urn:microsoft.com/office/officeart/2005/8/layout/pList2"/>
    <dgm:cxn modelId="{00239EEA-BE9D-4907-BE00-FC31B9FB1E02}" type="presOf" srcId="{B15CDA36-C533-4E0C-9D13-A695EB170223}" destId="{18608FAF-5BE8-4AC6-AD01-0C9FFE213477}" srcOrd="0" destOrd="0" presId="urn:microsoft.com/office/officeart/2005/8/layout/pList2"/>
    <dgm:cxn modelId="{C2ADDB82-CC57-4390-9DE2-C85EB002FE43}" type="presParOf" srcId="{72086934-E8AC-4F18-B4F8-88CFCC554551}" destId="{0E304EDB-F0F2-48BE-AB43-38BC305B4743}" srcOrd="0" destOrd="0" presId="urn:microsoft.com/office/officeart/2005/8/layout/pList2"/>
    <dgm:cxn modelId="{D2B5D4E8-4450-4FB5-B579-EED0B2D85C1D}" type="presParOf" srcId="{72086934-E8AC-4F18-B4F8-88CFCC554551}" destId="{7C279759-AD00-4E61-897F-2723C0DC5BCF}" srcOrd="1" destOrd="0" presId="urn:microsoft.com/office/officeart/2005/8/layout/pList2"/>
    <dgm:cxn modelId="{7DE55042-1A1B-484D-BB3C-6263FA17F767}" type="presParOf" srcId="{7C279759-AD00-4E61-897F-2723C0DC5BCF}" destId="{9100B41B-429F-4FD2-88F7-6EF963928B38}" srcOrd="0" destOrd="0" presId="urn:microsoft.com/office/officeart/2005/8/layout/pList2"/>
    <dgm:cxn modelId="{D4777F3A-2668-4A11-9760-1DBF20533A9C}" type="presParOf" srcId="{9100B41B-429F-4FD2-88F7-6EF963928B38}" destId="{18608FAF-5BE8-4AC6-AD01-0C9FFE213477}" srcOrd="0" destOrd="0" presId="urn:microsoft.com/office/officeart/2005/8/layout/pList2"/>
    <dgm:cxn modelId="{0A61C280-740C-446F-AFA8-6AF8E301A1BD}" type="presParOf" srcId="{9100B41B-429F-4FD2-88F7-6EF963928B38}" destId="{B5D2F717-EDE3-4B29-9CD0-65D25088B561}" srcOrd="1" destOrd="0" presId="urn:microsoft.com/office/officeart/2005/8/layout/pList2"/>
    <dgm:cxn modelId="{2B087E40-F542-4903-AD9B-A7735AC0DA60}" type="presParOf" srcId="{9100B41B-429F-4FD2-88F7-6EF963928B38}" destId="{DB926DA7-DA6C-4721-BA05-F2BF7079DE8B}" srcOrd="2" destOrd="0" presId="urn:microsoft.com/office/officeart/2005/8/layout/pList2"/>
    <dgm:cxn modelId="{14DCE7E4-12D9-47EE-A3FB-D21DB36FFDB9}" type="presParOf" srcId="{7C279759-AD00-4E61-897F-2723C0DC5BCF}" destId="{844E97A8-4ECC-4F6C-84BE-B5D67F564FCF}" srcOrd="1" destOrd="0" presId="urn:microsoft.com/office/officeart/2005/8/layout/pList2"/>
    <dgm:cxn modelId="{F960B8D2-E054-4065-BCD1-8C9ADA1E5907}" type="presParOf" srcId="{7C279759-AD00-4E61-897F-2723C0DC5BCF}" destId="{8728F0B8-E5FC-4B55-BED6-EE5F4CB7FF34}" srcOrd="2" destOrd="0" presId="urn:microsoft.com/office/officeart/2005/8/layout/pList2"/>
    <dgm:cxn modelId="{C2F42188-22A5-4D0A-95F3-0C0928072326}" type="presParOf" srcId="{8728F0B8-E5FC-4B55-BED6-EE5F4CB7FF34}" destId="{FBC6D50C-CE90-47C7-B056-96CCA835CF49}" srcOrd="0" destOrd="0" presId="urn:microsoft.com/office/officeart/2005/8/layout/pList2"/>
    <dgm:cxn modelId="{B9F612DC-DA99-4114-BECA-CB397F4D7634}" type="presParOf" srcId="{8728F0B8-E5FC-4B55-BED6-EE5F4CB7FF34}" destId="{3FFA22D0-F7CC-41D7-81EC-121D462DD95B}" srcOrd="1" destOrd="0" presId="urn:microsoft.com/office/officeart/2005/8/layout/pList2"/>
    <dgm:cxn modelId="{DB2704F0-B7C3-4DB1-9284-EA6447A5294D}" type="presParOf" srcId="{8728F0B8-E5FC-4B55-BED6-EE5F4CB7FF34}" destId="{08BCC4F6-AAE8-484C-9232-415BC853852C}" srcOrd="2" destOrd="0" presId="urn:microsoft.com/office/officeart/2005/8/layout/pList2"/>
    <dgm:cxn modelId="{06035DAC-E67B-477E-9AE2-E552762DF5A0}" type="presParOf" srcId="{7C279759-AD00-4E61-897F-2723C0DC5BCF}" destId="{7B0C7297-F517-4CE9-9545-5C1132BE7E5F}" srcOrd="3" destOrd="0" presId="urn:microsoft.com/office/officeart/2005/8/layout/pList2"/>
    <dgm:cxn modelId="{1548FF83-E452-4D63-851E-33F0CDCC7273}" type="presParOf" srcId="{7C279759-AD00-4E61-897F-2723C0DC5BCF}" destId="{29BF4AE1-F4D7-410C-9670-5E74F2184CFC}" srcOrd="4" destOrd="0" presId="urn:microsoft.com/office/officeart/2005/8/layout/pList2"/>
    <dgm:cxn modelId="{D3038EE6-FFC8-4459-B600-74A3503465DD}" type="presParOf" srcId="{29BF4AE1-F4D7-410C-9670-5E74F2184CFC}" destId="{A690E1D9-2B24-43AA-9487-E8C55E0A6347}" srcOrd="0" destOrd="0" presId="urn:microsoft.com/office/officeart/2005/8/layout/pList2"/>
    <dgm:cxn modelId="{BC9DBF20-49B9-4770-BE27-D9F72AC421E3}" type="presParOf" srcId="{29BF4AE1-F4D7-410C-9670-5E74F2184CFC}" destId="{21C93400-68E6-441C-9684-198180502043}" srcOrd="1" destOrd="0" presId="urn:microsoft.com/office/officeart/2005/8/layout/pList2"/>
    <dgm:cxn modelId="{9D335F61-DFEA-4671-9043-28BF94A22B28}" type="presParOf" srcId="{29BF4AE1-F4D7-410C-9670-5E74F2184CFC}" destId="{52CF5E5B-E226-45CF-BBB6-F28832DF75BD}" srcOrd="2" destOrd="0" presId="urn:microsoft.com/office/officeart/2005/8/layout/pList2"/>
    <dgm:cxn modelId="{3E15CA5A-D254-4FC0-A617-0B6AAEF4E53F}" type="presParOf" srcId="{7C279759-AD00-4E61-897F-2723C0DC5BCF}" destId="{C173F47F-536D-4D3C-9D41-1F3C356182A3}" srcOrd="5" destOrd="0" presId="urn:microsoft.com/office/officeart/2005/8/layout/pList2"/>
    <dgm:cxn modelId="{E642C78D-98B6-47E6-A84A-F49BB763CBC6}" type="presParOf" srcId="{7C279759-AD00-4E61-897F-2723C0DC5BCF}" destId="{8305CA27-6F99-4B92-AB66-CE479690E876}" srcOrd="6" destOrd="0" presId="urn:microsoft.com/office/officeart/2005/8/layout/pList2"/>
    <dgm:cxn modelId="{BBB8BC80-A6BE-49EB-8F06-83A28D8CB465}" type="presParOf" srcId="{8305CA27-6F99-4B92-AB66-CE479690E876}" destId="{A661EAD7-1868-486B-B604-5482788CBEF0}" srcOrd="0" destOrd="0" presId="urn:microsoft.com/office/officeart/2005/8/layout/pList2"/>
    <dgm:cxn modelId="{69E00473-5D53-4D02-9C7B-392FC7CA7B5A}" type="presParOf" srcId="{8305CA27-6F99-4B92-AB66-CE479690E876}" destId="{569E28AA-D64D-42B6-B6FD-B64DB4B0D1FA}" srcOrd="1" destOrd="0" presId="urn:microsoft.com/office/officeart/2005/8/layout/pList2"/>
    <dgm:cxn modelId="{C3F0DD87-E4DF-46A6-A7B5-C7C4222B0C2E}" type="presParOf" srcId="{8305CA27-6F99-4B92-AB66-CE479690E876}" destId="{E9E6A90E-3892-4B6D-B8A1-B5ADCBA6A0D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CB9510-DBB7-4DB6-8423-FA9CBB6CE4DA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D81382-00CD-432C-9C02-09081DABD98F}">
      <dgm:prSet phldrT="[Text]"/>
      <dgm:spPr/>
      <dgm:t>
        <a:bodyPr/>
        <a:lstStyle/>
        <a:p>
          <a:r>
            <a:rPr lang="en-US" dirty="0"/>
            <a:t>Client Applications</a:t>
          </a:r>
        </a:p>
      </dgm:t>
    </dgm:pt>
    <dgm:pt modelId="{B22F41CE-0E88-4826-AE10-77D0C7F06ACA}" type="parTrans" cxnId="{36F11172-1581-405D-823D-3099DDAD8BD8}">
      <dgm:prSet/>
      <dgm:spPr/>
      <dgm:t>
        <a:bodyPr/>
        <a:lstStyle/>
        <a:p>
          <a:endParaRPr lang="en-US"/>
        </a:p>
      </dgm:t>
    </dgm:pt>
    <dgm:pt modelId="{19B38720-AC67-4412-B1C4-254061245D7C}" type="sibTrans" cxnId="{36F11172-1581-405D-823D-3099DDAD8BD8}">
      <dgm:prSet/>
      <dgm:spPr/>
      <dgm:t>
        <a:bodyPr/>
        <a:lstStyle/>
        <a:p>
          <a:endParaRPr lang="en-US"/>
        </a:p>
      </dgm:t>
    </dgm:pt>
    <dgm:pt modelId="{91495C54-3AE1-4257-B0CD-D05F0D316A1F}">
      <dgm:prSet phldrT="[Text]"/>
      <dgm:spPr/>
      <dgm:t>
        <a:bodyPr/>
        <a:lstStyle/>
        <a:p>
          <a:r>
            <a:rPr lang="en-US" dirty="0"/>
            <a:t>Web-Based Tools</a:t>
          </a:r>
        </a:p>
      </dgm:t>
    </dgm:pt>
    <dgm:pt modelId="{A1C31112-FB92-426D-A77A-6DD3D39C5F1D}" type="parTrans" cxnId="{04150781-EE71-458A-BB27-A6380E8CEE28}">
      <dgm:prSet/>
      <dgm:spPr/>
      <dgm:t>
        <a:bodyPr/>
        <a:lstStyle/>
        <a:p>
          <a:endParaRPr lang="en-US"/>
        </a:p>
      </dgm:t>
    </dgm:pt>
    <dgm:pt modelId="{33419659-08E7-4E72-B540-A4EAD672F3DA}" type="sibTrans" cxnId="{04150781-EE71-458A-BB27-A6380E8CEE28}">
      <dgm:prSet/>
      <dgm:spPr/>
      <dgm:t>
        <a:bodyPr/>
        <a:lstStyle/>
        <a:p>
          <a:endParaRPr lang="en-US"/>
        </a:p>
      </dgm:t>
    </dgm:pt>
    <dgm:pt modelId="{88A8EC71-6D57-45C7-A658-72E8197F626E}" type="pres">
      <dgm:prSet presAssocID="{0FCB9510-DBB7-4DB6-8423-FA9CBB6CE4DA}" presName="Name0" presStyleCnt="0">
        <dgm:presLayoutVars>
          <dgm:dir/>
          <dgm:resizeHandles val="exact"/>
        </dgm:presLayoutVars>
      </dgm:prSet>
      <dgm:spPr/>
    </dgm:pt>
    <dgm:pt modelId="{68E8A291-106F-4D34-9C5A-16794668E16C}" type="pres">
      <dgm:prSet presAssocID="{20D81382-00CD-432C-9C02-09081DABD98F}" presName="composite" presStyleCnt="0"/>
      <dgm:spPr/>
    </dgm:pt>
    <dgm:pt modelId="{B0C183DA-3B67-4B5A-AD28-4EBD793FD746}" type="pres">
      <dgm:prSet presAssocID="{20D81382-00CD-432C-9C02-09081DABD98F}" presName="rect1" presStyleLbl="trAlignAcc1" presStyleIdx="0" presStyleCnt="2">
        <dgm:presLayoutVars>
          <dgm:bulletEnabled val="1"/>
        </dgm:presLayoutVars>
      </dgm:prSet>
      <dgm:spPr/>
    </dgm:pt>
    <dgm:pt modelId="{A8F8B970-4482-4BE4-B317-F8F9CD667CFA}" type="pres">
      <dgm:prSet presAssocID="{20D81382-00CD-432C-9C02-09081DABD98F}" presName="rect2" presStyleLbl="fgImgPlace1" presStyleIdx="0" presStyleCnt="2" custScaleX="11190"/>
      <dgm:spPr/>
    </dgm:pt>
    <dgm:pt modelId="{D594907E-4D73-40A2-9EE1-E6DD14946ECF}" type="pres">
      <dgm:prSet presAssocID="{19B38720-AC67-4412-B1C4-254061245D7C}" presName="sibTrans" presStyleCnt="0"/>
      <dgm:spPr/>
    </dgm:pt>
    <dgm:pt modelId="{E99C31CB-F666-422D-BD99-3CF0A15945EE}" type="pres">
      <dgm:prSet presAssocID="{91495C54-3AE1-4257-B0CD-D05F0D316A1F}" presName="composite" presStyleCnt="0"/>
      <dgm:spPr/>
    </dgm:pt>
    <dgm:pt modelId="{F2C3439D-CBC7-4D68-A7A1-0B1F2FFF6AAD}" type="pres">
      <dgm:prSet presAssocID="{91495C54-3AE1-4257-B0CD-D05F0D316A1F}" presName="rect1" presStyleLbl="trAlignAcc1" presStyleIdx="1" presStyleCnt="2">
        <dgm:presLayoutVars>
          <dgm:bulletEnabled val="1"/>
        </dgm:presLayoutVars>
      </dgm:prSet>
      <dgm:spPr/>
    </dgm:pt>
    <dgm:pt modelId="{0F3A3119-C62D-4C2E-920E-9F45C9578807}" type="pres">
      <dgm:prSet presAssocID="{91495C54-3AE1-4257-B0CD-D05F0D316A1F}" presName="rect2" presStyleLbl="fgImgPlace1" presStyleIdx="1" presStyleCnt="2" custScaleX="11190"/>
      <dgm:spPr/>
    </dgm:pt>
  </dgm:ptLst>
  <dgm:cxnLst>
    <dgm:cxn modelId="{D5310464-A02C-450A-8096-AA7DB88AF876}" type="presOf" srcId="{91495C54-3AE1-4257-B0CD-D05F0D316A1F}" destId="{F2C3439D-CBC7-4D68-A7A1-0B1F2FFF6AAD}" srcOrd="0" destOrd="0" presId="urn:microsoft.com/office/officeart/2008/layout/PictureStrips"/>
    <dgm:cxn modelId="{36F11172-1581-405D-823D-3099DDAD8BD8}" srcId="{0FCB9510-DBB7-4DB6-8423-FA9CBB6CE4DA}" destId="{20D81382-00CD-432C-9C02-09081DABD98F}" srcOrd="0" destOrd="0" parTransId="{B22F41CE-0E88-4826-AE10-77D0C7F06ACA}" sibTransId="{19B38720-AC67-4412-B1C4-254061245D7C}"/>
    <dgm:cxn modelId="{04150781-EE71-458A-BB27-A6380E8CEE28}" srcId="{0FCB9510-DBB7-4DB6-8423-FA9CBB6CE4DA}" destId="{91495C54-3AE1-4257-B0CD-D05F0D316A1F}" srcOrd="1" destOrd="0" parTransId="{A1C31112-FB92-426D-A77A-6DD3D39C5F1D}" sibTransId="{33419659-08E7-4E72-B540-A4EAD672F3DA}"/>
    <dgm:cxn modelId="{33144D92-CD1E-4C0D-B1FC-714CE89D2E66}" type="presOf" srcId="{0FCB9510-DBB7-4DB6-8423-FA9CBB6CE4DA}" destId="{88A8EC71-6D57-45C7-A658-72E8197F626E}" srcOrd="0" destOrd="0" presId="urn:microsoft.com/office/officeart/2008/layout/PictureStrips"/>
    <dgm:cxn modelId="{06064EC4-2427-40A0-8AFD-CCCB99101A8C}" type="presOf" srcId="{20D81382-00CD-432C-9C02-09081DABD98F}" destId="{B0C183DA-3B67-4B5A-AD28-4EBD793FD746}" srcOrd="0" destOrd="0" presId="urn:microsoft.com/office/officeart/2008/layout/PictureStrips"/>
    <dgm:cxn modelId="{A464D139-6B2D-4DC3-B7B7-D60CABD19CC7}" type="presParOf" srcId="{88A8EC71-6D57-45C7-A658-72E8197F626E}" destId="{68E8A291-106F-4D34-9C5A-16794668E16C}" srcOrd="0" destOrd="0" presId="urn:microsoft.com/office/officeart/2008/layout/PictureStrips"/>
    <dgm:cxn modelId="{32EC3BCC-6555-4ABF-9DEE-CD0B77671E62}" type="presParOf" srcId="{68E8A291-106F-4D34-9C5A-16794668E16C}" destId="{B0C183DA-3B67-4B5A-AD28-4EBD793FD746}" srcOrd="0" destOrd="0" presId="urn:microsoft.com/office/officeart/2008/layout/PictureStrips"/>
    <dgm:cxn modelId="{5EF7ECFD-0C92-4E89-B339-4D710AAE11F6}" type="presParOf" srcId="{68E8A291-106F-4D34-9C5A-16794668E16C}" destId="{A8F8B970-4482-4BE4-B317-F8F9CD667CFA}" srcOrd="1" destOrd="0" presId="urn:microsoft.com/office/officeart/2008/layout/PictureStrips"/>
    <dgm:cxn modelId="{42BCD1AB-F3A4-44C4-B132-1C97A11562B1}" type="presParOf" srcId="{88A8EC71-6D57-45C7-A658-72E8197F626E}" destId="{D594907E-4D73-40A2-9EE1-E6DD14946ECF}" srcOrd="1" destOrd="0" presId="urn:microsoft.com/office/officeart/2008/layout/PictureStrips"/>
    <dgm:cxn modelId="{B09729B5-1B63-4909-91D8-5E546DA94FF5}" type="presParOf" srcId="{88A8EC71-6D57-45C7-A658-72E8197F626E}" destId="{E99C31CB-F666-422D-BD99-3CF0A15945EE}" srcOrd="2" destOrd="0" presId="urn:microsoft.com/office/officeart/2008/layout/PictureStrips"/>
    <dgm:cxn modelId="{5125C1EC-9B64-4C44-A201-61F273F8BCB4}" type="presParOf" srcId="{E99C31CB-F666-422D-BD99-3CF0A15945EE}" destId="{F2C3439D-CBC7-4D68-A7A1-0B1F2FFF6AAD}" srcOrd="0" destOrd="0" presId="urn:microsoft.com/office/officeart/2008/layout/PictureStrips"/>
    <dgm:cxn modelId="{5508DA9A-4CC5-4C34-9E6E-625A8D115DA8}" type="presParOf" srcId="{E99C31CB-F666-422D-BD99-3CF0A15945EE}" destId="{0F3A3119-C62D-4C2E-920E-9F45C957880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AD933A-6D64-4F3D-83B7-14866DCB6ADF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5CDA36-C533-4E0C-9D13-A695EB170223}">
      <dgm:prSet phldrT="[Text]"/>
      <dgm:spPr/>
      <dgm:t>
        <a:bodyPr/>
        <a:lstStyle/>
        <a:p>
          <a:r>
            <a:rPr lang="en-US" dirty="0"/>
            <a:t>Smart Data Access (Federation)</a:t>
          </a:r>
        </a:p>
      </dgm:t>
    </dgm:pt>
    <dgm:pt modelId="{1A8E0884-D609-4DD0-B017-ED98AF687BDE}" type="parTrans" cxnId="{EACF7E50-4A82-4AA6-A33F-6F98AA63EBD8}">
      <dgm:prSet/>
      <dgm:spPr/>
      <dgm:t>
        <a:bodyPr/>
        <a:lstStyle/>
        <a:p>
          <a:endParaRPr lang="en-US"/>
        </a:p>
      </dgm:t>
    </dgm:pt>
    <dgm:pt modelId="{80C329B1-CF1C-4B72-9A05-39C76189D2AA}" type="sibTrans" cxnId="{EACF7E50-4A82-4AA6-A33F-6F98AA63EBD8}">
      <dgm:prSet/>
      <dgm:spPr/>
      <dgm:t>
        <a:bodyPr/>
        <a:lstStyle/>
        <a:p>
          <a:endParaRPr lang="en-US"/>
        </a:p>
      </dgm:t>
    </dgm:pt>
    <dgm:pt modelId="{CE92F765-C967-412B-B785-011AA36C3AB8}">
      <dgm:prSet phldrT="[Text]"/>
      <dgm:spPr/>
      <dgm:t>
        <a:bodyPr/>
        <a:lstStyle/>
        <a:p>
          <a:r>
            <a:rPr lang="en-US" u="sng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Smart Data Integration (Loading)</a:t>
          </a:r>
          <a:endParaRPr lang="en-US" dirty="0"/>
        </a:p>
      </dgm:t>
    </dgm:pt>
    <dgm:pt modelId="{A448F229-6B58-4619-9165-7A8448C5ED65}" type="parTrans" cxnId="{E8416422-B5FB-42D4-AEF7-CB0E618E18FF}">
      <dgm:prSet/>
      <dgm:spPr/>
      <dgm:t>
        <a:bodyPr/>
        <a:lstStyle/>
        <a:p>
          <a:endParaRPr lang="en-US"/>
        </a:p>
      </dgm:t>
    </dgm:pt>
    <dgm:pt modelId="{E0FAE7A7-FF1E-4CAF-BDB1-DD5EF7559291}" type="sibTrans" cxnId="{E8416422-B5FB-42D4-AEF7-CB0E618E18FF}">
      <dgm:prSet/>
      <dgm:spPr/>
      <dgm:t>
        <a:bodyPr/>
        <a:lstStyle/>
        <a:p>
          <a:endParaRPr lang="en-US"/>
        </a:p>
      </dgm:t>
    </dgm:pt>
    <dgm:pt modelId="{FBDFDA10-8D48-4479-AD34-860561CEF019}">
      <dgm:prSet phldrT="[Text]"/>
      <dgm:spPr/>
      <dgm:t>
        <a:bodyPr/>
        <a:lstStyle/>
        <a:p>
          <a:r>
            <a:rPr lang="en-US" u="sng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Smart Data Streaming</a:t>
          </a:r>
        </a:p>
      </dgm:t>
    </dgm:pt>
    <dgm:pt modelId="{317BBAD3-6EAB-422B-BF06-8F36F9DF7A28}" type="parTrans" cxnId="{7C8CA38B-E565-42C5-A791-6EF33B5C37FD}">
      <dgm:prSet/>
      <dgm:spPr/>
      <dgm:t>
        <a:bodyPr/>
        <a:lstStyle/>
        <a:p>
          <a:endParaRPr lang="en-US"/>
        </a:p>
      </dgm:t>
    </dgm:pt>
    <dgm:pt modelId="{52F94B36-0933-4751-AC0E-B2FE3764C6B3}" type="sibTrans" cxnId="{7C8CA38B-E565-42C5-A791-6EF33B5C37FD}">
      <dgm:prSet/>
      <dgm:spPr/>
      <dgm:t>
        <a:bodyPr/>
        <a:lstStyle/>
        <a:p>
          <a:endParaRPr lang="en-US"/>
        </a:p>
      </dgm:t>
    </dgm:pt>
    <dgm:pt modelId="{DDA0552C-0F5D-4461-B2C4-32174557A8C2}">
      <dgm:prSet phldrT="[Text]"/>
      <dgm:spPr/>
      <dgm:t>
        <a:bodyPr/>
        <a:lstStyle/>
        <a:p>
          <a:r>
            <a:rPr lang="en-US" u="sng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Remote Data Sync</a:t>
          </a:r>
        </a:p>
      </dgm:t>
    </dgm:pt>
    <dgm:pt modelId="{F512D8C1-5C97-4798-9E55-DC22F6C6753E}" type="parTrans" cxnId="{29622073-E635-412D-AC18-CB58DDCD8432}">
      <dgm:prSet/>
      <dgm:spPr/>
      <dgm:t>
        <a:bodyPr/>
        <a:lstStyle/>
        <a:p>
          <a:endParaRPr lang="en-US"/>
        </a:p>
      </dgm:t>
    </dgm:pt>
    <dgm:pt modelId="{4D880872-1D45-41FD-9656-E30BB3AE2960}" type="sibTrans" cxnId="{29622073-E635-412D-AC18-CB58DDCD8432}">
      <dgm:prSet/>
      <dgm:spPr/>
      <dgm:t>
        <a:bodyPr/>
        <a:lstStyle/>
        <a:p>
          <a:endParaRPr lang="en-US"/>
        </a:p>
      </dgm:t>
    </dgm:pt>
    <dgm:pt modelId="{8F37C609-DEC0-46C4-AA2E-42A19B8DD904}">
      <dgm:prSet phldrT="[Text]"/>
      <dgm:spPr/>
      <dgm:t>
        <a:bodyPr/>
        <a:lstStyle/>
        <a:p>
          <a:r>
            <a:rPr lang="en-US" u="sng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Hadoop integration</a:t>
          </a:r>
        </a:p>
      </dgm:t>
    </dgm:pt>
    <dgm:pt modelId="{F10B4D07-8E15-493B-AB30-1D09C6928CF1}" type="parTrans" cxnId="{9E8C0288-3D6C-4902-9A11-AEB05C413B55}">
      <dgm:prSet/>
      <dgm:spPr/>
      <dgm:t>
        <a:bodyPr/>
        <a:lstStyle/>
        <a:p>
          <a:endParaRPr lang="en-US"/>
        </a:p>
      </dgm:t>
    </dgm:pt>
    <dgm:pt modelId="{30EC51E7-C0E2-4596-9150-57B36D44FA31}" type="sibTrans" cxnId="{9E8C0288-3D6C-4902-9A11-AEB05C413B55}">
      <dgm:prSet/>
      <dgm:spPr/>
      <dgm:t>
        <a:bodyPr/>
        <a:lstStyle/>
        <a:p>
          <a:endParaRPr lang="en-US"/>
        </a:p>
      </dgm:t>
    </dgm:pt>
    <dgm:pt modelId="{F46BD1F8-0756-44AF-BE3D-747CB3F9E1E2}">
      <dgm:prSet phldrT="[Text]"/>
      <dgm:spPr/>
      <dgm:t>
        <a:bodyPr/>
        <a:lstStyle/>
        <a:p>
          <a:r>
            <a:rPr lang="en-US" u="sng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SAP LT Replication Server</a:t>
          </a:r>
        </a:p>
      </dgm:t>
    </dgm:pt>
    <dgm:pt modelId="{9CB47098-5E1D-45E3-A98F-EA471ED4E4A3}" type="parTrans" cxnId="{DDAE0EB6-C689-4AFE-B889-619D5CE482BC}">
      <dgm:prSet/>
      <dgm:spPr/>
      <dgm:t>
        <a:bodyPr/>
        <a:lstStyle/>
        <a:p>
          <a:endParaRPr lang="en-US"/>
        </a:p>
      </dgm:t>
    </dgm:pt>
    <dgm:pt modelId="{6E0EB5E6-A2FE-417D-81A7-BF341878722F}" type="sibTrans" cxnId="{DDAE0EB6-C689-4AFE-B889-619D5CE482BC}">
      <dgm:prSet/>
      <dgm:spPr/>
      <dgm:t>
        <a:bodyPr/>
        <a:lstStyle/>
        <a:p>
          <a:endParaRPr lang="en-US"/>
        </a:p>
      </dgm:t>
    </dgm:pt>
    <dgm:pt modelId="{72086934-E8AC-4F18-B4F8-88CFCC554551}" type="pres">
      <dgm:prSet presAssocID="{41AD933A-6D64-4F3D-83B7-14866DCB6ADF}" presName="Name0" presStyleCnt="0">
        <dgm:presLayoutVars>
          <dgm:dir/>
          <dgm:resizeHandles val="exact"/>
        </dgm:presLayoutVars>
      </dgm:prSet>
      <dgm:spPr/>
    </dgm:pt>
    <dgm:pt modelId="{0E304EDB-F0F2-48BE-AB43-38BC305B4743}" type="pres">
      <dgm:prSet presAssocID="{41AD933A-6D64-4F3D-83B7-14866DCB6ADF}" presName="bkgdShp" presStyleLbl="alignAccFollowNode1" presStyleIdx="0" presStyleCnt="1" custScaleY="188301" custLinFactNeighborY="54129"/>
      <dgm:spPr/>
    </dgm:pt>
    <dgm:pt modelId="{7C279759-AD00-4E61-897F-2723C0DC5BCF}" type="pres">
      <dgm:prSet presAssocID="{41AD933A-6D64-4F3D-83B7-14866DCB6ADF}" presName="linComp" presStyleCnt="0"/>
      <dgm:spPr/>
    </dgm:pt>
    <dgm:pt modelId="{9100B41B-429F-4FD2-88F7-6EF963928B38}" type="pres">
      <dgm:prSet presAssocID="{B15CDA36-C533-4E0C-9D13-A695EB170223}" presName="compNode" presStyleCnt="0"/>
      <dgm:spPr/>
    </dgm:pt>
    <dgm:pt modelId="{18608FAF-5BE8-4AC6-AD01-0C9FFE213477}" type="pres">
      <dgm:prSet presAssocID="{B15CDA36-C533-4E0C-9D13-A695EB170223}" presName="node" presStyleLbl="node1" presStyleIdx="0" presStyleCnt="6" custLinFactNeighborX="1910" custLinFactNeighborY="-46245">
        <dgm:presLayoutVars>
          <dgm:bulletEnabled val="1"/>
        </dgm:presLayoutVars>
      </dgm:prSet>
      <dgm:spPr/>
    </dgm:pt>
    <dgm:pt modelId="{B5D2F717-EDE3-4B29-9CD0-65D25088B561}" type="pres">
      <dgm:prSet presAssocID="{B15CDA36-C533-4E0C-9D13-A695EB170223}" presName="invisiNode" presStyleLbl="node1" presStyleIdx="0" presStyleCnt="6"/>
      <dgm:spPr/>
    </dgm:pt>
    <dgm:pt modelId="{DB926DA7-DA6C-4721-BA05-F2BF7079DE8B}" type="pres">
      <dgm:prSet presAssocID="{B15CDA36-C533-4E0C-9D13-A695EB170223}" presName="imagNode" presStyleLbl="fgImgPlace1" presStyleIdx="0" presStyleCnt="6" custScaleY="214732" custLinFactNeighborX="2273" custLinFactNeighborY="54425"/>
      <dgm:spPr/>
    </dgm:pt>
    <dgm:pt modelId="{844E97A8-4ECC-4F6C-84BE-B5D67F564FCF}" type="pres">
      <dgm:prSet presAssocID="{80C329B1-CF1C-4B72-9A05-39C76189D2AA}" presName="sibTrans" presStyleLbl="sibTrans2D1" presStyleIdx="0" presStyleCnt="0"/>
      <dgm:spPr/>
    </dgm:pt>
    <dgm:pt modelId="{8728F0B8-E5FC-4B55-BED6-EE5F4CB7FF34}" type="pres">
      <dgm:prSet presAssocID="{CE92F765-C967-412B-B785-011AA36C3AB8}" presName="compNode" presStyleCnt="0"/>
      <dgm:spPr/>
    </dgm:pt>
    <dgm:pt modelId="{FBC6D50C-CE90-47C7-B056-96CCA835CF49}" type="pres">
      <dgm:prSet presAssocID="{CE92F765-C967-412B-B785-011AA36C3AB8}" presName="node" presStyleLbl="node1" presStyleIdx="1" presStyleCnt="6" custLinFactNeighborX="1910" custLinFactNeighborY="-46245">
        <dgm:presLayoutVars>
          <dgm:bulletEnabled val="1"/>
        </dgm:presLayoutVars>
      </dgm:prSet>
      <dgm:spPr/>
    </dgm:pt>
    <dgm:pt modelId="{3FFA22D0-F7CC-41D7-81EC-121D462DD95B}" type="pres">
      <dgm:prSet presAssocID="{CE92F765-C967-412B-B785-011AA36C3AB8}" presName="invisiNode" presStyleLbl="node1" presStyleIdx="1" presStyleCnt="6"/>
      <dgm:spPr/>
    </dgm:pt>
    <dgm:pt modelId="{08BCC4F6-AAE8-484C-9232-415BC853852C}" type="pres">
      <dgm:prSet presAssocID="{CE92F765-C967-412B-B785-011AA36C3AB8}" presName="imagNode" presStyleLbl="fgImgPlace1" presStyleIdx="1" presStyleCnt="6" custScaleY="214732" custLinFactNeighborX="2273" custLinFactNeighborY="54425"/>
      <dgm:spPr/>
    </dgm:pt>
    <dgm:pt modelId="{7B0C7297-F517-4CE9-9545-5C1132BE7E5F}" type="pres">
      <dgm:prSet presAssocID="{E0FAE7A7-FF1E-4CAF-BDB1-DD5EF7559291}" presName="sibTrans" presStyleLbl="sibTrans2D1" presStyleIdx="0" presStyleCnt="0"/>
      <dgm:spPr/>
    </dgm:pt>
    <dgm:pt modelId="{29BF4AE1-F4D7-410C-9670-5E74F2184CFC}" type="pres">
      <dgm:prSet presAssocID="{FBDFDA10-8D48-4479-AD34-860561CEF019}" presName="compNode" presStyleCnt="0"/>
      <dgm:spPr/>
    </dgm:pt>
    <dgm:pt modelId="{A690E1D9-2B24-43AA-9487-E8C55E0A6347}" type="pres">
      <dgm:prSet presAssocID="{FBDFDA10-8D48-4479-AD34-860561CEF019}" presName="node" presStyleLbl="node1" presStyleIdx="2" presStyleCnt="6" custLinFactNeighborX="1910" custLinFactNeighborY="-46245">
        <dgm:presLayoutVars>
          <dgm:bulletEnabled val="1"/>
        </dgm:presLayoutVars>
      </dgm:prSet>
      <dgm:spPr/>
    </dgm:pt>
    <dgm:pt modelId="{21C93400-68E6-441C-9684-198180502043}" type="pres">
      <dgm:prSet presAssocID="{FBDFDA10-8D48-4479-AD34-860561CEF019}" presName="invisiNode" presStyleLbl="node1" presStyleIdx="2" presStyleCnt="6"/>
      <dgm:spPr/>
    </dgm:pt>
    <dgm:pt modelId="{52CF5E5B-E226-45CF-BBB6-F28832DF75BD}" type="pres">
      <dgm:prSet presAssocID="{FBDFDA10-8D48-4479-AD34-860561CEF019}" presName="imagNode" presStyleLbl="fgImgPlace1" presStyleIdx="2" presStyleCnt="6" custScaleY="214732" custLinFactNeighborX="2273" custLinFactNeighborY="54425"/>
      <dgm:spPr/>
    </dgm:pt>
    <dgm:pt modelId="{C173F47F-536D-4D3C-9D41-1F3C356182A3}" type="pres">
      <dgm:prSet presAssocID="{52F94B36-0933-4751-AC0E-B2FE3764C6B3}" presName="sibTrans" presStyleLbl="sibTrans2D1" presStyleIdx="0" presStyleCnt="0"/>
      <dgm:spPr/>
    </dgm:pt>
    <dgm:pt modelId="{8305CA27-6F99-4B92-AB66-CE479690E876}" type="pres">
      <dgm:prSet presAssocID="{DDA0552C-0F5D-4461-B2C4-32174557A8C2}" presName="compNode" presStyleCnt="0"/>
      <dgm:spPr/>
    </dgm:pt>
    <dgm:pt modelId="{A661EAD7-1868-486B-B604-5482788CBEF0}" type="pres">
      <dgm:prSet presAssocID="{DDA0552C-0F5D-4461-B2C4-32174557A8C2}" presName="node" presStyleLbl="node1" presStyleIdx="3" presStyleCnt="6" custLinFactNeighborX="-551" custLinFactNeighborY="-45412">
        <dgm:presLayoutVars>
          <dgm:bulletEnabled val="1"/>
        </dgm:presLayoutVars>
      </dgm:prSet>
      <dgm:spPr/>
    </dgm:pt>
    <dgm:pt modelId="{569E28AA-D64D-42B6-B6FD-B64DB4B0D1FA}" type="pres">
      <dgm:prSet presAssocID="{DDA0552C-0F5D-4461-B2C4-32174557A8C2}" presName="invisiNode" presStyleLbl="node1" presStyleIdx="3" presStyleCnt="6"/>
      <dgm:spPr/>
    </dgm:pt>
    <dgm:pt modelId="{E9E6A90E-3892-4B6D-B8A1-B5ADCBA6A0D7}" type="pres">
      <dgm:prSet presAssocID="{DDA0552C-0F5D-4461-B2C4-32174557A8C2}" presName="imagNode" presStyleLbl="fgImgPlace1" presStyleIdx="3" presStyleCnt="6" custScaleY="209767" custLinFactNeighborX="-551" custLinFactNeighborY="57513"/>
      <dgm:spPr/>
    </dgm:pt>
    <dgm:pt modelId="{16ED4B3B-20DB-43E2-A3D7-04F7EFED560A}" type="pres">
      <dgm:prSet presAssocID="{4D880872-1D45-41FD-9656-E30BB3AE2960}" presName="sibTrans" presStyleLbl="sibTrans2D1" presStyleIdx="0" presStyleCnt="0"/>
      <dgm:spPr/>
    </dgm:pt>
    <dgm:pt modelId="{27AB214D-8D14-43AE-A345-D61A9A12DA7F}" type="pres">
      <dgm:prSet presAssocID="{F46BD1F8-0756-44AF-BE3D-747CB3F9E1E2}" presName="compNode" presStyleCnt="0"/>
      <dgm:spPr/>
    </dgm:pt>
    <dgm:pt modelId="{ED2D512C-CC57-4EB5-B7D3-CC06808DBEB8}" type="pres">
      <dgm:prSet presAssocID="{F46BD1F8-0756-44AF-BE3D-747CB3F9E1E2}" presName="node" presStyleLbl="node1" presStyleIdx="4" presStyleCnt="6" custLinFactNeighborY="-48483">
        <dgm:presLayoutVars>
          <dgm:bulletEnabled val="1"/>
        </dgm:presLayoutVars>
      </dgm:prSet>
      <dgm:spPr/>
    </dgm:pt>
    <dgm:pt modelId="{67E99949-6E47-449B-A802-C530F0196F8B}" type="pres">
      <dgm:prSet presAssocID="{F46BD1F8-0756-44AF-BE3D-747CB3F9E1E2}" presName="invisiNode" presStyleLbl="node1" presStyleIdx="4" presStyleCnt="6"/>
      <dgm:spPr/>
    </dgm:pt>
    <dgm:pt modelId="{B330CC63-9097-4B71-8D23-AE808C14B14A}" type="pres">
      <dgm:prSet presAssocID="{F46BD1F8-0756-44AF-BE3D-747CB3F9E1E2}" presName="imagNode" presStyleLbl="fgImgPlace1" presStyleIdx="4" presStyleCnt="6" custScaleY="210136" custLinFactNeighborY="54671"/>
      <dgm:spPr/>
    </dgm:pt>
    <dgm:pt modelId="{5EC069EF-61A4-44ED-90F7-97F7E32BC0E1}" type="pres">
      <dgm:prSet presAssocID="{6E0EB5E6-A2FE-417D-81A7-BF341878722F}" presName="sibTrans" presStyleLbl="sibTrans2D1" presStyleIdx="0" presStyleCnt="0"/>
      <dgm:spPr/>
    </dgm:pt>
    <dgm:pt modelId="{E99365B6-F696-4AF0-BF0D-CDF1277151BA}" type="pres">
      <dgm:prSet presAssocID="{8F37C609-DEC0-46C4-AA2E-42A19B8DD904}" presName="compNode" presStyleCnt="0"/>
      <dgm:spPr/>
    </dgm:pt>
    <dgm:pt modelId="{DBB51561-DDFE-4482-9DD0-4AB1B9D64BAB}" type="pres">
      <dgm:prSet presAssocID="{8F37C609-DEC0-46C4-AA2E-42A19B8DD904}" presName="node" presStyleLbl="node1" presStyleIdx="5" presStyleCnt="6" custLinFactNeighborY="-48483">
        <dgm:presLayoutVars>
          <dgm:bulletEnabled val="1"/>
        </dgm:presLayoutVars>
      </dgm:prSet>
      <dgm:spPr/>
    </dgm:pt>
    <dgm:pt modelId="{AFCBA42A-267D-45C5-B2B9-41EF5F83DFD5}" type="pres">
      <dgm:prSet presAssocID="{8F37C609-DEC0-46C4-AA2E-42A19B8DD904}" presName="invisiNode" presStyleLbl="node1" presStyleIdx="5" presStyleCnt="6"/>
      <dgm:spPr/>
    </dgm:pt>
    <dgm:pt modelId="{F95EB55D-09EF-48FD-A9D7-A893B6FF0C95}" type="pres">
      <dgm:prSet presAssocID="{8F37C609-DEC0-46C4-AA2E-42A19B8DD904}" presName="imagNode" presStyleLbl="fgImgPlace1" presStyleIdx="5" presStyleCnt="6" custScaleY="210136" custLinFactNeighborY="54671"/>
      <dgm:spPr/>
    </dgm:pt>
  </dgm:ptLst>
  <dgm:cxnLst>
    <dgm:cxn modelId="{04E7E902-0160-4BEA-8CCC-EB48F63BF265}" type="presOf" srcId="{6E0EB5E6-A2FE-417D-81A7-BF341878722F}" destId="{5EC069EF-61A4-44ED-90F7-97F7E32BC0E1}" srcOrd="0" destOrd="0" presId="urn:microsoft.com/office/officeart/2005/8/layout/pList2"/>
    <dgm:cxn modelId="{AFF0C71B-5CAF-424E-BCF6-C93EC90B6C77}" type="presOf" srcId="{CE92F765-C967-412B-B785-011AA36C3AB8}" destId="{FBC6D50C-CE90-47C7-B056-96CCA835CF49}" srcOrd="0" destOrd="0" presId="urn:microsoft.com/office/officeart/2005/8/layout/pList2"/>
    <dgm:cxn modelId="{E8416422-B5FB-42D4-AEF7-CB0E618E18FF}" srcId="{41AD933A-6D64-4F3D-83B7-14866DCB6ADF}" destId="{CE92F765-C967-412B-B785-011AA36C3AB8}" srcOrd="1" destOrd="0" parTransId="{A448F229-6B58-4619-9165-7A8448C5ED65}" sibTransId="{E0FAE7A7-FF1E-4CAF-BDB1-DD5EF7559291}"/>
    <dgm:cxn modelId="{0BC7DA35-CF90-47F2-AF34-CE67A25EB5A4}" type="presOf" srcId="{52F94B36-0933-4751-AC0E-B2FE3764C6B3}" destId="{C173F47F-536D-4D3C-9D41-1F3C356182A3}" srcOrd="0" destOrd="0" presId="urn:microsoft.com/office/officeart/2005/8/layout/pList2"/>
    <dgm:cxn modelId="{31B00E47-C88C-4E45-AB69-64A6DB2D0A5E}" type="presOf" srcId="{41AD933A-6D64-4F3D-83B7-14866DCB6ADF}" destId="{72086934-E8AC-4F18-B4F8-88CFCC554551}" srcOrd="0" destOrd="0" presId="urn:microsoft.com/office/officeart/2005/8/layout/pList2"/>
    <dgm:cxn modelId="{AE0D6F4E-DE08-48E9-8B43-58DE2974B75A}" type="presOf" srcId="{4D880872-1D45-41FD-9656-E30BB3AE2960}" destId="{16ED4B3B-20DB-43E2-A3D7-04F7EFED560A}" srcOrd="0" destOrd="0" presId="urn:microsoft.com/office/officeart/2005/8/layout/pList2"/>
    <dgm:cxn modelId="{EACF7E50-4A82-4AA6-A33F-6F98AA63EBD8}" srcId="{41AD933A-6D64-4F3D-83B7-14866DCB6ADF}" destId="{B15CDA36-C533-4E0C-9D13-A695EB170223}" srcOrd="0" destOrd="0" parTransId="{1A8E0884-D609-4DD0-B017-ED98AF687BDE}" sibTransId="{80C329B1-CF1C-4B72-9A05-39C76189D2AA}"/>
    <dgm:cxn modelId="{29622073-E635-412D-AC18-CB58DDCD8432}" srcId="{41AD933A-6D64-4F3D-83B7-14866DCB6ADF}" destId="{DDA0552C-0F5D-4461-B2C4-32174557A8C2}" srcOrd="3" destOrd="0" parTransId="{F512D8C1-5C97-4798-9E55-DC22F6C6753E}" sibTransId="{4D880872-1D45-41FD-9656-E30BB3AE2960}"/>
    <dgm:cxn modelId="{4191C57C-4FF3-4ED8-83AF-B04927241F43}" type="presOf" srcId="{DDA0552C-0F5D-4461-B2C4-32174557A8C2}" destId="{A661EAD7-1868-486B-B604-5482788CBEF0}" srcOrd="0" destOrd="0" presId="urn:microsoft.com/office/officeart/2005/8/layout/pList2"/>
    <dgm:cxn modelId="{D20F8986-9B65-4A96-A1BA-16239136B675}" type="presOf" srcId="{F46BD1F8-0756-44AF-BE3D-747CB3F9E1E2}" destId="{ED2D512C-CC57-4EB5-B7D3-CC06808DBEB8}" srcOrd="0" destOrd="0" presId="urn:microsoft.com/office/officeart/2005/8/layout/pList2"/>
    <dgm:cxn modelId="{18270A87-3441-4527-B8F7-7B9398BECC28}" type="presOf" srcId="{E0FAE7A7-FF1E-4CAF-BDB1-DD5EF7559291}" destId="{7B0C7297-F517-4CE9-9545-5C1132BE7E5F}" srcOrd="0" destOrd="0" presId="urn:microsoft.com/office/officeart/2005/8/layout/pList2"/>
    <dgm:cxn modelId="{9E8C0288-3D6C-4902-9A11-AEB05C413B55}" srcId="{41AD933A-6D64-4F3D-83B7-14866DCB6ADF}" destId="{8F37C609-DEC0-46C4-AA2E-42A19B8DD904}" srcOrd="5" destOrd="0" parTransId="{F10B4D07-8E15-493B-AB30-1D09C6928CF1}" sibTransId="{30EC51E7-C0E2-4596-9150-57B36D44FA31}"/>
    <dgm:cxn modelId="{7C8CA38B-E565-42C5-A791-6EF33B5C37FD}" srcId="{41AD933A-6D64-4F3D-83B7-14866DCB6ADF}" destId="{FBDFDA10-8D48-4479-AD34-860561CEF019}" srcOrd="2" destOrd="0" parTransId="{317BBAD3-6EAB-422B-BF06-8F36F9DF7A28}" sibTransId="{52F94B36-0933-4751-AC0E-B2FE3764C6B3}"/>
    <dgm:cxn modelId="{2D07628C-AE5F-4F6A-BD0D-E36109F4BE4E}" type="presOf" srcId="{FBDFDA10-8D48-4479-AD34-860561CEF019}" destId="{A690E1D9-2B24-43AA-9487-E8C55E0A6347}" srcOrd="0" destOrd="0" presId="urn:microsoft.com/office/officeart/2005/8/layout/pList2"/>
    <dgm:cxn modelId="{2155D296-9ACF-412C-B063-5C544180F63C}" type="presOf" srcId="{8F37C609-DEC0-46C4-AA2E-42A19B8DD904}" destId="{DBB51561-DDFE-4482-9DD0-4AB1B9D64BAB}" srcOrd="0" destOrd="0" presId="urn:microsoft.com/office/officeart/2005/8/layout/pList2"/>
    <dgm:cxn modelId="{907EF69C-282F-42CA-BE90-9E56DBBB710A}" type="presOf" srcId="{80C329B1-CF1C-4B72-9A05-39C76189D2AA}" destId="{844E97A8-4ECC-4F6C-84BE-B5D67F564FCF}" srcOrd="0" destOrd="0" presId="urn:microsoft.com/office/officeart/2005/8/layout/pList2"/>
    <dgm:cxn modelId="{DDAE0EB6-C689-4AFE-B889-619D5CE482BC}" srcId="{41AD933A-6D64-4F3D-83B7-14866DCB6ADF}" destId="{F46BD1F8-0756-44AF-BE3D-747CB3F9E1E2}" srcOrd="4" destOrd="0" parTransId="{9CB47098-5E1D-45E3-A98F-EA471ED4E4A3}" sibTransId="{6E0EB5E6-A2FE-417D-81A7-BF341878722F}"/>
    <dgm:cxn modelId="{00239EEA-BE9D-4907-BE00-FC31B9FB1E02}" type="presOf" srcId="{B15CDA36-C533-4E0C-9D13-A695EB170223}" destId="{18608FAF-5BE8-4AC6-AD01-0C9FFE213477}" srcOrd="0" destOrd="0" presId="urn:microsoft.com/office/officeart/2005/8/layout/pList2"/>
    <dgm:cxn modelId="{C2ADDB82-CC57-4390-9DE2-C85EB002FE43}" type="presParOf" srcId="{72086934-E8AC-4F18-B4F8-88CFCC554551}" destId="{0E304EDB-F0F2-48BE-AB43-38BC305B4743}" srcOrd="0" destOrd="0" presId="urn:microsoft.com/office/officeart/2005/8/layout/pList2"/>
    <dgm:cxn modelId="{D2B5D4E8-4450-4FB5-B579-EED0B2D85C1D}" type="presParOf" srcId="{72086934-E8AC-4F18-B4F8-88CFCC554551}" destId="{7C279759-AD00-4E61-897F-2723C0DC5BCF}" srcOrd="1" destOrd="0" presId="urn:microsoft.com/office/officeart/2005/8/layout/pList2"/>
    <dgm:cxn modelId="{7DE55042-1A1B-484D-BB3C-6263FA17F767}" type="presParOf" srcId="{7C279759-AD00-4E61-897F-2723C0DC5BCF}" destId="{9100B41B-429F-4FD2-88F7-6EF963928B38}" srcOrd="0" destOrd="0" presId="urn:microsoft.com/office/officeart/2005/8/layout/pList2"/>
    <dgm:cxn modelId="{D4777F3A-2668-4A11-9760-1DBF20533A9C}" type="presParOf" srcId="{9100B41B-429F-4FD2-88F7-6EF963928B38}" destId="{18608FAF-5BE8-4AC6-AD01-0C9FFE213477}" srcOrd="0" destOrd="0" presId="urn:microsoft.com/office/officeart/2005/8/layout/pList2"/>
    <dgm:cxn modelId="{0A61C280-740C-446F-AFA8-6AF8E301A1BD}" type="presParOf" srcId="{9100B41B-429F-4FD2-88F7-6EF963928B38}" destId="{B5D2F717-EDE3-4B29-9CD0-65D25088B561}" srcOrd="1" destOrd="0" presId="urn:microsoft.com/office/officeart/2005/8/layout/pList2"/>
    <dgm:cxn modelId="{2B087E40-F542-4903-AD9B-A7735AC0DA60}" type="presParOf" srcId="{9100B41B-429F-4FD2-88F7-6EF963928B38}" destId="{DB926DA7-DA6C-4721-BA05-F2BF7079DE8B}" srcOrd="2" destOrd="0" presId="urn:microsoft.com/office/officeart/2005/8/layout/pList2"/>
    <dgm:cxn modelId="{14DCE7E4-12D9-47EE-A3FB-D21DB36FFDB9}" type="presParOf" srcId="{7C279759-AD00-4E61-897F-2723C0DC5BCF}" destId="{844E97A8-4ECC-4F6C-84BE-B5D67F564FCF}" srcOrd="1" destOrd="0" presId="urn:microsoft.com/office/officeart/2005/8/layout/pList2"/>
    <dgm:cxn modelId="{F960B8D2-E054-4065-BCD1-8C9ADA1E5907}" type="presParOf" srcId="{7C279759-AD00-4E61-897F-2723C0DC5BCF}" destId="{8728F0B8-E5FC-4B55-BED6-EE5F4CB7FF34}" srcOrd="2" destOrd="0" presId="urn:microsoft.com/office/officeart/2005/8/layout/pList2"/>
    <dgm:cxn modelId="{C2F42188-22A5-4D0A-95F3-0C0928072326}" type="presParOf" srcId="{8728F0B8-E5FC-4B55-BED6-EE5F4CB7FF34}" destId="{FBC6D50C-CE90-47C7-B056-96CCA835CF49}" srcOrd="0" destOrd="0" presId="urn:microsoft.com/office/officeart/2005/8/layout/pList2"/>
    <dgm:cxn modelId="{B9F612DC-DA99-4114-BECA-CB397F4D7634}" type="presParOf" srcId="{8728F0B8-E5FC-4B55-BED6-EE5F4CB7FF34}" destId="{3FFA22D0-F7CC-41D7-81EC-121D462DD95B}" srcOrd="1" destOrd="0" presId="urn:microsoft.com/office/officeart/2005/8/layout/pList2"/>
    <dgm:cxn modelId="{DB2704F0-B7C3-4DB1-9284-EA6447A5294D}" type="presParOf" srcId="{8728F0B8-E5FC-4B55-BED6-EE5F4CB7FF34}" destId="{08BCC4F6-AAE8-484C-9232-415BC853852C}" srcOrd="2" destOrd="0" presId="urn:microsoft.com/office/officeart/2005/8/layout/pList2"/>
    <dgm:cxn modelId="{06035DAC-E67B-477E-9AE2-E552762DF5A0}" type="presParOf" srcId="{7C279759-AD00-4E61-897F-2723C0DC5BCF}" destId="{7B0C7297-F517-4CE9-9545-5C1132BE7E5F}" srcOrd="3" destOrd="0" presId="urn:microsoft.com/office/officeart/2005/8/layout/pList2"/>
    <dgm:cxn modelId="{1548FF83-E452-4D63-851E-33F0CDCC7273}" type="presParOf" srcId="{7C279759-AD00-4E61-897F-2723C0DC5BCF}" destId="{29BF4AE1-F4D7-410C-9670-5E74F2184CFC}" srcOrd="4" destOrd="0" presId="urn:microsoft.com/office/officeart/2005/8/layout/pList2"/>
    <dgm:cxn modelId="{D3038EE6-FFC8-4459-B600-74A3503465DD}" type="presParOf" srcId="{29BF4AE1-F4D7-410C-9670-5E74F2184CFC}" destId="{A690E1D9-2B24-43AA-9487-E8C55E0A6347}" srcOrd="0" destOrd="0" presId="urn:microsoft.com/office/officeart/2005/8/layout/pList2"/>
    <dgm:cxn modelId="{BC9DBF20-49B9-4770-BE27-D9F72AC421E3}" type="presParOf" srcId="{29BF4AE1-F4D7-410C-9670-5E74F2184CFC}" destId="{21C93400-68E6-441C-9684-198180502043}" srcOrd="1" destOrd="0" presId="urn:microsoft.com/office/officeart/2005/8/layout/pList2"/>
    <dgm:cxn modelId="{9D335F61-DFEA-4671-9043-28BF94A22B28}" type="presParOf" srcId="{29BF4AE1-F4D7-410C-9670-5E74F2184CFC}" destId="{52CF5E5B-E226-45CF-BBB6-F28832DF75BD}" srcOrd="2" destOrd="0" presId="urn:microsoft.com/office/officeart/2005/8/layout/pList2"/>
    <dgm:cxn modelId="{3E15CA5A-D254-4FC0-A617-0B6AAEF4E53F}" type="presParOf" srcId="{7C279759-AD00-4E61-897F-2723C0DC5BCF}" destId="{C173F47F-536D-4D3C-9D41-1F3C356182A3}" srcOrd="5" destOrd="0" presId="urn:microsoft.com/office/officeart/2005/8/layout/pList2"/>
    <dgm:cxn modelId="{E642C78D-98B6-47E6-A84A-F49BB763CBC6}" type="presParOf" srcId="{7C279759-AD00-4E61-897F-2723C0DC5BCF}" destId="{8305CA27-6F99-4B92-AB66-CE479690E876}" srcOrd="6" destOrd="0" presId="urn:microsoft.com/office/officeart/2005/8/layout/pList2"/>
    <dgm:cxn modelId="{BBB8BC80-A6BE-49EB-8F06-83A28D8CB465}" type="presParOf" srcId="{8305CA27-6F99-4B92-AB66-CE479690E876}" destId="{A661EAD7-1868-486B-B604-5482788CBEF0}" srcOrd="0" destOrd="0" presId="urn:microsoft.com/office/officeart/2005/8/layout/pList2"/>
    <dgm:cxn modelId="{69E00473-5D53-4D02-9C7B-392FC7CA7B5A}" type="presParOf" srcId="{8305CA27-6F99-4B92-AB66-CE479690E876}" destId="{569E28AA-D64D-42B6-B6FD-B64DB4B0D1FA}" srcOrd="1" destOrd="0" presId="urn:microsoft.com/office/officeart/2005/8/layout/pList2"/>
    <dgm:cxn modelId="{C3F0DD87-E4DF-46A6-A7B5-C7C4222B0C2E}" type="presParOf" srcId="{8305CA27-6F99-4B92-AB66-CE479690E876}" destId="{E9E6A90E-3892-4B6D-B8A1-B5ADCBA6A0D7}" srcOrd="2" destOrd="0" presId="urn:microsoft.com/office/officeart/2005/8/layout/pList2"/>
    <dgm:cxn modelId="{3CF2DADA-B0D7-4AD7-9D6E-86488E9E62E2}" type="presParOf" srcId="{7C279759-AD00-4E61-897F-2723C0DC5BCF}" destId="{16ED4B3B-20DB-43E2-A3D7-04F7EFED560A}" srcOrd="7" destOrd="0" presId="urn:microsoft.com/office/officeart/2005/8/layout/pList2"/>
    <dgm:cxn modelId="{9CBEA40B-32B9-4702-8ECF-781E1065C4FA}" type="presParOf" srcId="{7C279759-AD00-4E61-897F-2723C0DC5BCF}" destId="{27AB214D-8D14-43AE-A345-D61A9A12DA7F}" srcOrd="8" destOrd="0" presId="urn:microsoft.com/office/officeart/2005/8/layout/pList2"/>
    <dgm:cxn modelId="{40582591-50E6-4AC6-BB10-EF1614751052}" type="presParOf" srcId="{27AB214D-8D14-43AE-A345-D61A9A12DA7F}" destId="{ED2D512C-CC57-4EB5-B7D3-CC06808DBEB8}" srcOrd="0" destOrd="0" presId="urn:microsoft.com/office/officeart/2005/8/layout/pList2"/>
    <dgm:cxn modelId="{9A4DA93A-9D4F-407D-B0B8-78E925F14FE2}" type="presParOf" srcId="{27AB214D-8D14-43AE-A345-D61A9A12DA7F}" destId="{67E99949-6E47-449B-A802-C530F0196F8B}" srcOrd="1" destOrd="0" presId="urn:microsoft.com/office/officeart/2005/8/layout/pList2"/>
    <dgm:cxn modelId="{31AB3D5D-013E-4747-BE1C-F2D8B86112CE}" type="presParOf" srcId="{27AB214D-8D14-43AE-A345-D61A9A12DA7F}" destId="{B330CC63-9097-4B71-8D23-AE808C14B14A}" srcOrd="2" destOrd="0" presId="urn:microsoft.com/office/officeart/2005/8/layout/pList2"/>
    <dgm:cxn modelId="{28FE0148-4981-4F29-9BB0-9488CE4C6FBF}" type="presParOf" srcId="{7C279759-AD00-4E61-897F-2723C0DC5BCF}" destId="{5EC069EF-61A4-44ED-90F7-97F7E32BC0E1}" srcOrd="9" destOrd="0" presId="urn:microsoft.com/office/officeart/2005/8/layout/pList2"/>
    <dgm:cxn modelId="{3CA489EE-B09D-4466-B3F5-2EC89FB02A86}" type="presParOf" srcId="{7C279759-AD00-4E61-897F-2723C0DC5BCF}" destId="{E99365B6-F696-4AF0-BF0D-CDF1277151BA}" srcOrd="10" destOrd="0" presId="urn:microsoft.com/office/officeart/2005/8/layout/pList2"/>
    <dgm:cxn modelId="{D638E60F-E8C7-4D17-97B6-898F11C0D203}" type="presParOf" srcId="{E99365B6-F696-4AF0-BF0D-CDF1277151BA}" destId="{DBB51561-DDFE-4482-9DD0-4AB1B9D64BAB}" srcOrd="0" destOrd="0" presId="urn:microsoft.com/office/officeart/2005/8/layout/pList2"/>
    <dgm:cxn modelId="{1E01659B-F400-4F2C-946C-B8AA84DA30FD}" type="presParOf" srcId="{E99365B6-F696-4AF0-BF0D-CDF1277151BA}" destId="{AFCBA42A-267D-45C5-B2B9-41EF5F83DFD5}" srcOrd="1" destOrd="0" presId="urn:microsoft.com/office/officeart/2005/8/layout/pList2"/>
    <dgm:cxn modelId="{FDBDAAF9-37B1-42C2-81E3-0FD1826B8452}" type="presParOf" srcId="{E99365B6-F696-4AF0-BF0D-CDF1277151BA}" destId="{F95EB55D-09EF-48FD-A9D7-A893B6FF0C95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F19DB-5E74-49C0-8B1F-5E760259152D}">
      <dsp:nvSpPr>
        <dsp:cNvPr id="0" name=""/>
        <dsp:cNvSpPr/>
      </dsp:nvSpPr>
      <dsp:spPr>
        <a:xfrm>
          <a:off x="0" y="0"/>
          <a:ext cx="13334999" cy="23962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Aplikační</a:t>
          </a:r>
          <a:r>
            <a:rPr lang="en-US" sz="3000" kern="1200" dirty="0"/>
            <a:t> </a:t>
          </a:r>
          <a:r>
            <a:rPr lang="en-US" sz="3000" kern="1200" dirty="0" err="1"/>
            <a:t>vrstva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Web Server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Fiori UX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Application LCM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JavaScript, HTML5</a:t>
          </a:r>
        </a:p>
      </dsp:txBody>
      <dsp:txXfrm>
        <a:off x="2906624" y="0"/>
        <a:ext cx="10428374" cy="2396243"/>
      </dsp:txXfrm>
    </dsp:sp>
    <dsp:sp modelId="{9C49966B-F4E9-4657-AF20-7FF4B45EEEB5}">
      <dsp:nvSpPr>
        <dsp:cNvPr id="0" name=""/>
        <dsp:cNvSpPr/>
      </dsp:nvSpPr>
      <dsp:spPr>
        <a:xfrm>
          <a:off x="252492" y="239624"/>
          <a:ext cx="1930081" cy="191699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49E77-DF65-4B0F-B37C-9705ABE093A9}">
      <dsp:nvSpPr>
        <dsp:cNvPr id="0" name=""/>
        <dsp:cNvSpPr/>
      </dsp:nvSpPr>
      <dsp:spPr>
        <a:xfrm>
          <a:off x="0" y="2635867"/>
          <a:ext cx="13334999" cy="23962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Databázová</a:t>
          </a:r>
          <a:r>
            <a:rPr lang="en-US" sz="3000" kern="1200" dirty="0"/>
            <a:t> </a:t>
          </a:r>
          <a:r>
            <a:rPr lang="en-US" sz="3000" kern="1200" dirty="0" err="1"/>
            <a:t>vrstva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SQL, </a:t>
          </a:r>
          <a:r>
            <a:rPr lang="en-US" sz="2300" kern="1200" dirty="0" err="1"/>
            <a:t>SQLScript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Text Analysis &amp; Mining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Procedury</a:t>
          </a:r>
          <a:r>
            <a:rPr lang="en-US" sz="2300" kern="1200" dirty="0"/>
            <a:t> a </a:t>
          </a:r>
          <a:r>
            <a:rPr lang="en-US" sz="2300" kern="1200" dirty="0" err="1"/>
            <a:t>datové</a:t>
          </a:r>
          <a:r>
            <a:rPr lang="en-US" sz="2300" kern="1200" dirty="0"/>
            <a:t> </a:t>
          </a:r>
          <a:r>
            <a:rPr lang="en-US" sz="2300" kern="1200" dirty="0" err="1"/>
            <a:t>modely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Spatial, Graph</a:t>
          </a:r>
        </a:p>
      </dsp:txBody>
      <dsp:txXfrm>
        <a:off x="2906624" y="2635867"/>
        <a:ext cx="10428374" cy="2396243"/>
      </dsp:txXfrm>
    </dsp:sp>
    <dsp:sp modelId="{66515693-26AB-4A7A-9431-E5AB02A0A399}">
      <dsp:nvSpPr>
        <dsp:cNvPr id="0" name=""/>
        <dsp:cNvSpPr/>
      </dsp:nvSpPr>
      <dsp:spPr>
        <a:xfrm>
          <a:off x="301525" y="2895601"/>
          <a:ext cx="1832068" cy="191699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32ABD6-8C73-4452-B4EB-71E8041DF5D8}">
      <dsp:nvSpPr>
        <dsp:cNvPr id="0" name=""/>
        <dsp:cNvSpPr/>
      </dsp:nvSpPr>
      <dsp:spPr>
        <a:xfrm>
          <a:off x="0" y="5271734"/>
          <a:ext cx="13334999" cy="23962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Integrační</a:t>
          </a:r>
          <a:r>
            <a:rPr lang="en-US" sz="3000" kern="1200" dirty="0"/>
            <a:t> </a:t>
          </a:r>
          <a:r>
            <a:rPr lang="en-US" sz="3000" kern="1200" dirty="0" err="1"/>
            <a:t>vrstva</a:t>
          </a:r>
          <a:endParaRPr lang="en-US" sz="3000" kern="1200" dirty="0"/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2906624" y="5271734"/>
        <a:ext cx="10428374" cy="2396243"/>
      </dsp:txXfrm>
    </dsp:sp>
    <dsp:sp modelId="{280AD15C-B108-46B0-92A3-2D0D3312F6FF}">
      <dsp:nvSpPr>
        <dsp:cNvPr id="0" name=""/>
        <dsp:cNvSpPr/>
      </dsp:nvSpPr>
      <dsp:spPr>
        <a:xfrm>
          <a:off x="252492" y="5511359"/>
          <a:ext cx="1930081" cy="191699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04EDB-F0F2-48BE-AB43-38BC305B4743}">
      <dsp:nvSpPr>
        <dsp:cNvPr id="0" name=""/>
        <dsp:cNvSpPr/>
      </dsp:nvSpPr>
      <dsp:spPr>
        <a:xfrm>
          <a:off x="0" y="261106"/>
          <a:ext cx="6248400" cy="194997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6DA7-DA6C-4721-BA05-F2BF7079DE8B}">
      <dsp:nvSpPr>
        <dsp:cNvPr id="0" name=""/>
        <dsp:cNvSpPr/>
      </dsp:nvSpPr>
      <dsp:spPr>
        <a:xfrm>
          <a:off x="229172" y="418735"/>
          <a:ext cx="1835467" cy="163070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08FAF-5BE8-4AC6-AD01-0C9FFE213477}">
      <dsp:nvSpPr>
        <dsp:cNvPr id="0" name=""/>
        <dsp:cNvSpPr/>
      </dsp:nvSpPr>
      <dsp:spPr>
        <a:xfrm rot="10800000">
          <a:off x="222509" y="753240"/>
          <a:ext cx="1835467" cy="12656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XS classic</a:t>
          </a:r>
        </a:p>
      </dsp:txBody>
      <dsp:txXfrm rot="10800000">
        <a:off x="261433" y="753240"/>
        <a:ext cx="1757619" cy="1226762"/>
      </dsp:txXfrm>
    </dsp:sp>
    <dsp:sp modelId="{08BCC4F6-AAE8-484C-9232-415BC853852C}">
      <dsp:nvSpPr>
        <dsp:cNvPr id="0" name=""/>
        <dsp:cNvSpPr/>
      </dsp:nvSpPr>
      <dsp:spPr>
        <a:xfrm>
          <a:off x="2248186" y="418735"/>
          <a:ext cx="1835467" cy="163070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6D50C-CE90-47C7-B056-96CCA835CF49}">
      <dsp:nvSpPr>
        <dsp:cNvPr id="0" name=""/>
        <dsp:cNvSpPr/>
      </dsp:nvSpPr>
      <dsp:spPr>
        <a:xfrm rot="10800000">
          <a:off x="2241523" y="753240"/>
          <a:ext cx="1835467" cy="12656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Application Function Library</a:t>
          </a:r>
          <a:endParaRPr lang="en-US" sz="2100" kern="1200" dirty="0"/>
        </a:p>
      </dsp:txBody>
      <dsp:txXfrm rot="10800000">
        <a:off x="2280447" y="753240"/>
        <a:ext cx="1757619" cy="1226762"/>
      </dsp:txXfrm>
    </dsp:sp>
    <dsp:sp modelId="{52CF5E5B-E226-45CF-BBB6-F28832DF75BD}">
      <dsp:nvSpPr>
        <dsp:cNvPr id="0" name=""/>
        <dsp:cNvSpPr/>
      </dsp:nvSpPr>
      <dsp:spPr>
        <a:xfrm>
          <a:off x="4267200" y="418735"/>
          <a:ext cx="1835467" cy="163070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0E1D9-2B24-43AA-9487-E8C55E0A6347}">
      <dsp:nvSpPr>
        <dsp:cNvPr id="0" name=""/>
        <dsp:cNvSpPr/>
      </dsp:nvSpPr>
      <dsp:spPr>
        <a:xfrm rot="10800000">
          <a:off x="4260537" y="753240"/>
          <a:ext cx="1835467" cy="12656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u="sng" kern="1200" baseline="0" dirty="0">
            <a:solidFill>
              <a:schemeClr val="bg1"/>
            </a:solidFill>
            <a:uFill>
              <a:solidFill>
                <a:schemeClr val="accent1"/>
              </a:solidFill>
            </a:uFill>
          </a:endParaRPr>
        </a:p>
      </dsp:txBody>
      <dsp:txXfrm rot="10800000">
        <a:off x="4299461" y="753240"/>
        <a:ext cx="1757619" cy="12267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04EDB-F0F2-48BE-AB43-38BC305B4743}">
      <dsp:nvSpPr>
        <dsp:cNvPr id="0" name=""/>
        <dsp:cNvSpPr/>
      </dsp:nvSpPr>
      <dsp:spPr>
        <a:xfrm>
          <a:off x="0" y="247748"/>
          <a:ext cx="6071404" cy="187580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6DA7-DA6C-4721-BA05-F2BF7079DE8B}">
      <dsp:nvSpPr>
        <dsp:cNvPr id="0" name=""/>
        <dsp:cNvSpPr/>
      </dsp:nvSpPr>
      <dsp:spPr>
        <a:xfrm>
          <a:off x="213964" y="402810"/>
          <a:ext cx="1326459" cy="156868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08FAF-5BE8-4AC6-AD01-0C9FFE213477}">
      <dsp:nvSpPr>
        <dsp:cNvPr id="0" name=""/>
        <dsp:cNvSpPr/>
      </dsp:nvSpPr>
      <dsp:spPr>
        <a:xfrm rot="10800000">
          <a:off x="209149" y="724592"/>
          <a:ext cx="1326459" cy="121754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Name Server</a:t>
          </a:r>
        </a:p>
      </dsp:txBody>
      <dsp:txXfrm rot="10800000">
        <a:off x="246593" y="724592"/>
        <a:ext cx="1251571" cy="1180104"/>
      </dsp:txXfrm>
    </dsp:sp>
    <dsp:sp modelId="{08BCC4F6-AAE8-484C-9232-415BC853852C}">
      <dsp:nvSpPr>
        <dsp:cNvPr id="0" name=""/>
        <dsp:cNvSpPr/>
      </dsp:nvSpPr>
      <dsp:spPr>
        <a:xfrm>
          <a:off x="1673069" y="402810"/>
          <a:ext cx="1326459" cy="156868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6D50C-CE90-47C7-B056-96CCA835CF49}">
      <dsp:nvSpPr>
        <dsp:cNvPr id="0" name=""/>
        <dsp:cNvSpPr/>
      </dsp:nvSpPr>
      <dsp:spPr>
        <a:xfrm rot="10800000">
          <a:off x="1668254" y="724592"/>
          <a:ext cx="1326459" cy="121754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 baseline="0" dirty="0" err="1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Preproc</a:t>
          </a:r>
          <a:r>
            <a:rPr lang="en-US" sz="2100" u="sng" kern="1200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. Server</a:t>
          </a:r>
          <a:endParaRPr lang="en-US" sz="2100" kern="1200" dirty="0"/>
        </a:p>
      </dsp:txBody>
      <dsp:txXfrm rot="10800000">
        <a:off x="1705698" y="724592"/>
        <a:ext cx="1251571" cy="1180104"/>
      </dsp:txXfrm>
    </dsp:sp>
    <dsp:sp modelId="{52CF5E5B-E226-45CF-BBB6-F28832DF75BD}">
      <dsp:nvSpPr>
        <dsp:cNvPr id="0" name=""/>
        <dsp:cNvSpPr/>
      </dsp:nvSpPr>
      <dsp:spPr>
        <a:xfrm>
          <a:off x="3132175" y="402810"/>
          <a:ext cx="1326459" cy="156868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0E1D9-2B24-43AA-9487-E8C55E0A6347}">
      <dsp:nvSpPr>
        <dsp:cNvPr id="0" name=""/>
        <dsp:cNvSpPr/>
      </dsp:nvSpPr>
      <dsp:spPr>
        <a:xfrm rot="10800000">
          <a:off x="3127360" y="724592"/>
          <a:ext cx="1326459" cy="121754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Compile Server</a:t>
          </a:r>
        </a:p>
      </dsp:txBody>
      <dsp:txXfrm rot="10800000">
        <a:off x="3164804" y="724592"/>
        <a:ext cx="1251571" cy="1180104"/>
      </dsp:txXfrm>
    </dsp:sp>
    <dsp:sp modelId="{E9E6A90E-3892-4B6D-B8A1-B5ADCBA6A0D7}">
      <dsp:nvSpPr>
        <dsp:cNvPr id="0" name=""/>
        <dsp:cNvSpPr/>
      </dsp:nvSpPr>
      <dsp:spPr>
        <a:xfrm>
          <a:off x="4553821" y="434436"/>
          <a:ext cx="1326459" cy="153240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1EAD7-1868-486B-B604-5482788CBEF0}">
      <dsp:nvSpPr>
        <dsp:cNvPr id="0" name=""/>
        <dsp:cNvSpPr/>
      </dsp:nvSpPr>
      <dsp:spPr>
        <a:xfrm rot="10800000">
          <a:off x="4553821" y="725666"/>
          <a:ext cx="1326459" cy="121754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Index Server</a:t>
          </a:r>
        </a:p>
      </dsp:txBody>
      <dsp:txXfrm rot="10800000">
        <a:off x="4591265" y="725666"/>
        <a:ext cx="1251571" cy="11801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183DA-3B67-4B5A-AD28-4EBD793FD746}">
      <dsp:nvSpPr>
        <dsp:cNvPr id="0" name=""/>
        <dsp:cNvSpPr/>
      </dsp:nvSpPr>
      <dsp:spPr>
        <a:xfrm>
          <a:off x="960443" y="156699"/>
          <a:ext cx="3008412" cy="94012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781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Client Applications</a:t>
          </a:r>
        </a:p>
      </dsp:txBody>
      <dsp:txXfrm>
        <a:off x="960443" y="156699"/>
        <a:ext cx="3008412" cy="940128"/>
      </dsp:txXfrm>
    </dsp:sp>
    <dsp:sp modelId="{A8F8B970-4482-4BE4-B317-F8F9CD667CFA}">
      <dsp:nvSpPr>
        <dsp:cNvPr id="0" name=""/>
        <dsp:cNvSpPr/>
      </dsp:nvSpPr>
      <dsp:spPr>
        <a:xfrm>
          <a:off x="1127317" y="20902"/>
          <a:ext cx="73640" cy="98713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3439D-CBC7-4D68-A7A1-0B1F2FFF6AAD}">
      <dsp:nvSpPr>
        <dsp:cNvPr id="0" name=""/>
        <dsp:cNvSpPr/>
      </dsp:nvSpPr>
      <dsp:spPr>
        <a:xfrm>
          <a:off x="960443" y="1340217"/>
          <a:ext cx="3008412" cy="94012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781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Web-Based Tools</a:t>
          </a:r>
        </a:p>
      </dsp:txBody>
      <dsp:txXfrm>
        <a:off x="960443" y="1340217"/>
        <a:ext cx="3008412" cy="940128"/>
      </dsp:txXfrm>
    </dsp:sp>
    <dsp:sp modelId="{0F3A3119-C62D-4C2E-920E-9F45C9578807}">
      <dsp:nvSpPr>
        <dsp:cNvPr id="0" name=""/>
        <dsp:cNvSpPr/>
      </dsp:nvSpPr>
      <dsp:spPr>
        <a:xfrm>
          <a:off x="1127317" y="1204420"/>
          <a:ext cx="73640" cy="98713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04EDB-F0F2-48BE-AB43-38BC305B4743}">
      <dsp:nvSpPr>
        <dsp:cNvPr id="0" name=""/>
        <dsp:cNvSpPr/>
      </dsp:nvSpPr>
      <dsp:spPr>
        <a:xfrm>
          <a:off x="0" y="278809"/>
          <a:ext cx="6897417" cy="211098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6DA7-DA6C-4721-BA05-F2BF7079DE8B}">
      <dsp:nvSpPr>
        <dsp:cNvPr id="0" name=""/>
        <dsp:cNvSpPr/>
      </dsp:nvSpPr>
      <dsp:spPr>
        <a:xfrm>
          <a:off x="230380" y="453311"/>
          <a:ext cx="997229" cy="176534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08FAF-5BE8-4AC6-AD01-0C9FFE213477}">
      <dsp:nvSpPr>
        <dsp:cNvPr id="0" name=""/>
        <dsp:cNvSpPr/>
      </dsp:nvSpPr>
      <dsp:spPr>
        <a:xfrm rot="10800000">
          <a:off x="226761" y="815436"/>
          <a:ext cx="997229" cy="137019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Smart Data Access (Federation)</a:t>
          </a:r>
        </a:p>
      </dsp:txBody>
      <dsp:txXfrm rot="10800000">
        <a:off x="257429" y="815436"/>
        <a:ext cx="935893" cy="1339528"/>
      </dsp:txXfrm>
    </dsp:sp>
    <dsp:sp modelId="{08BCC4F6-AAE8-484C-9232-415BC853852C}">
      <dsp:nvSpPr>
        <dsp:cNvPr id="0" name=""/>
        <dsp:cNvSpPr/>
      </dsp:nvSpPr>
      <dsp:spPr>
        <a:xfrm>
          <a:off x="1327332" y="453311"/>
          <a:ext cx="997229" cy="176534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6D50C-CE90-47C7-B056-96CCA835CF49}">
      <dsp:nvSpPr>
        <dsp:cNvPr id="0" name=""/>
        <dsp:cNvSpPr/>
      </dsp:nvSpPr>
      <dsp:spPr>
        <a:xfrm rot="10800000">
          <a:off x="1323713" y="815436"/>
          <a:ext cx="997229" cy="137019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Smart Data Integration (Loading)</a:t>
          </a:r>
          <a:endParaRPr lang="en-US" sz="1200" kern="1200" dirty="0"/>
        </a:p>
      </dsp:txBody>
      <dsp:txXfrm rot="10800000">
        <a:off x="1354381" y="815436"/>
        <a:ext cx="935893" cy="1339528"/>
      </dsp:txXfrm>
    </dsp:sp>
    <dsp:sp modelId="{52CF5E5B-E226-45CF-BBB6-F28832DF75BD}">
      <dsp:nvSpPr>
        <dsp:cNvPr id="0" name=""/>
        <dsp:cNvSpPr/>
      </dsp:nvSpPr>
      <dsp:spPr>
        <a:xfrm>
          <a:off x="2424284" y="453311"/>
          <a:ext cx="997229" cy="176534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0E1D9-2B24-43AA-9487-E8C55E0A6347}">
      <dsp:nvSpPr>
        <dsp:cNvPr id="0" name=""/>
        <dsp:cNvSpPr/>
      </dsp:nvSpPr>
      <dsp:spPr>
        <a:xfrm rot="10800000">
          <a:off x="2420665" y="815436"/>
          <a:ext cx="997229" cy="137019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Smart Data Streaming</a:t>
          </a:r>
        </a:p>
      </dsp:txBody>
      <dsp:txXfrm rot="10800000">
        <a:off x="2451333" y="815436"/>
        <a:ext cx="935893" cy="1339528"/>
      </dsp:txXfrm>
    </dsp:sp>
    <dsp:sp modelId="{E9E6A90E-3892-4B6D-B8A1-B5ADCBA6A0D7}">
      <dsp:nvSpPr>
        <dsp:cNvPr id="0" name=""/>
        <dsp:cNvSpPr/>
      </dsp:nvSpPr>
      <dsp:spPr>
        <a:xfrm>
          <a:off x="3493075" y="488902"/>
          <a:ext cx="997229" cy="1724531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1EAD7-1868-486B-B604-5482788CBEF0}">
      <dsp:nvSpPr>
        <dsp:cNvPr id="0" name=""/>
        <dsp:cNvSpPr/>
      </dsp:nvSpPr>
      <dsp:spPr>
        <a:xfrm rot="10800000">
          <a:off x="3493075" y="816645"/>
          <a:ext cx="997229" cy="137019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Remote Data Sync</a:t>
          </a:r>
        </a:p>
      </dsp:txBody>
      <dsp:txXfrm rot="10800000">
        <a:off x="3523743" y="816645"/>
        <a:ext cx="935893" cy="1339528"/>
      </dsp:txXfrm>
    </dsp:sp>
    <dsp:sp modelId="{B330CC63-9097-4B71-8D23-AE808C14B14A}">
      <dsp:nvSpPr>
        <dsp:cNvPr id="0" name=""/>
        <dsp:cNvSpPr/>
      </dsp:nvSpPr>
      <dsp:spPr>
        <a:xfrm>
          <a:off x="4595521" y="464779"/>
          <a:ext cx="997229" cy="172756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D512C-CC57-4EB5-B7D3-CC06808DBEB8}">
      <dsp:nvSpPr>
        <dsp:cNvPr id="0" name=""/>
        <dsp:cNvSpPr/>
      </dsp:nvSpPr>
      <dsp:spPr>
        <a:xfrm rot="10800000">
          <a:off x="4595521" y="775325"/>
          <a:ext cx="997229" cy="137019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SAP LT Replication Server</a:t>
          </a:r>
        </a:p>
      </dsp:txBody>
      <dsp:txXfrm rot="10800000">
        <a:off x="4626189" y="775325"/>
        <a:ext cx="935893" cy="1339528"/>
      </dsp:txXfrm>
    </dsp:sp>
    <dsp:sp modelId="{F95EB55D-09EF-48FD-A9D7-A893B6FF0C95}">
      <dsp:nvSpPr>
        <dsp:cNvPr id="0" name=""/>
        <dsp:cNvSpPr/>
      </dsp:nvSpPr>
      <dsp:spPr>
        <a:xfrm>
          <a:off x="5692473" y="464779"/>
          <a:ext cx="997229" cy="172756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51561-DDFE-4482-9DD0-4AB1B9D64BAB}">
      <dsp:nvSpPr>
        <dsp:cNvPr id="0" name=""/>
        <dsp:cNvSpPr/>
      </dsp:nvSpPr>
      <dsp:spPr>
        <a:xfrm rot="10800000">
          <a:off x="5692473" y="775325"/>
          <a:ext cx="997229" cy="137019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 baseline="0" dirty="0">
              <a:solidFill>
                <a:schemeClr val="bg1"/>
              </a:solidFill>
              <a:uFill>
                <a:solidFill>
                  <a:schemeClr val="accent1"/>
                </a:solidFill>
              </a:uFill>
            </a:rPr>
            <a:t>Hadoop integration</a:t>
          </a:r>
        </a:p>
      </dsp:txBody>
      <dsp:txXfrm rot="10800000">
        <a:off x="5723141" y="775325"/>
        <a:ext cx="935893" cy="133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9D851-15F2-431B-A9C9-5F1037C114F0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8AA71-5144-4F5F-B408-B5ADDA0A2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90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03A86-CCFC-904D-B978-E2B5553A7156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788A5-680D-5E4D-8BFE-EF6F7F9D8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4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hyperlink" Target="mailto:e-mail@mdsaptech.com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jpeg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8B86694A-448D-5340-A136-AC4F36C6AA7A}"/>
              </a:ext>
            </a:extLst>
          </p:cNvPr>
          <p:cNvSpPr/>
          <p:nvPr userDrawn="1"/>
        </p:nvSpPr>
        <p:spPr>
          <a:xfrm>
            <a:off x="0" y="1337946"/>
            <a:ext cx="20104099" cy="84155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9294E4ED-4B16-7C45-9F2C-D14F322D64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4209989" cy="11309350"/>
          </a:xfrm>
          <a:prstGeom prst="rect">
            <a:avLst/>
          </a:prstGeom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9B55FC7-F6CE-FA4D-AE39-C5D874AF1D4F}"/>
              </a:ext>
            </a:extLst>
          </p:cNvPr>
          <p:cNvSpPr/>
          <p:nvPr userDrawn="1"/>
        </p:nvSpPr>
        <p:spPr>
          <a:xfrm>
            <a:off x="18367024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74" y="0"/>
                </a:moveTo>
                <a:lnTo>
                  <a:pt x="1723865" y="3777"/>
                </a:lnTo>
                <a:lnTo>
                  <a:pt x="1630091" y="27587"/>
                </a:lnTo>
                <a:lnTo>
                  <a:pt x="1583298" y="39960"/>
                </a:lnTo>
                <a:lnTo>
                  <a:pt x="1536916" y="53881"/>
                </a:lnTo>
                <a:lnTo>
                  <a:pt x="1488801" y="69545"/>
                </a:lnTo>
                <a:lnTo>
                  <a:pt x="1441021" y="86126"/>
                </a:lnTo>
                <a:lnTo>
                  <a:pt x="1393591" y="103613"/>
                </a:lnTo>
                <a:lnTo>
                  <a:pt x="1346522" y="121996"/>
                </a:lnTo>
                <a:lnTo>
                  <a:pt x="1299828" y="141266"/>
                </a:lnTo>
                <a:lnTo>
                  <a:pt x="1253522" y="161412"/>
                </a:lnTo>
                <a:lnTo>
                  <a:pt x="1207618" y="182424"/>
                </a:lnTo>
                <a:lnTo>
                  <a:pt x="1162129" y="204293"/>
                </a:lnTo>
                <a:lnTo>
                  <a:pt x="1117066" y="227008"/>
                </a:lnTo>
                <a:lnTo>
                  <a:pt x="1072445" y="250559"/>
                </a:lnTo>
                <a:lnTo>
                  <a:pt x="1028278" y="274937"/>
                </a:lnTo>
                <a:lnTo>
                  <a:pt x="984577" y="300131"/>
                </a:lnTo>
                <a:lnTo>
                  <a:pt x="941357" y="326131"/>
                </a:lnTo>
                <a:lnTo>
                  <a:pt x="898630" y="352928"/>
                </a:lnTo>
                <a:lnTo>
                  <a:pt x="856410" y="380511"/>
                </a:lnTo>
                <a:lnTo>
                  <a:pt x="814709" y="408871"/>
                </a:lnTo>
                <a:lnTo>
                  <a:pt x="773541" y="437996"/>
                </a:lnTo>
                <a:lnTo>
                  <a:pt x="732918" y="467879"/>
                </a:lnTo>
                <a:lnTo>
                  <a:pt x="692855" y="498507"/>
                </a:lnTo>
                <a:lnTo>
                  <a:pt x="653364" y="529872"/>
                </a:lnTo>
                <a:lnTo>
                  <a:pt x="614458" y="561963"/>
                </a:lnTo>
                <a:lnTo>
                  <a:pt x="576151" y="594770"/>
                </a:lnTo>
                <a:lnTo>
                  <a:pt x="538455" y="628284"/>
                </a:lnTo>
                <a:lnTo>
                  <a:pt x="501383" y="662494"/>
                </a:lnTo>
                <a:lnTo>
                  <a:pt x="464950" y="697391"/>
                </a:lnTo>
                <a:lnTo>
                  <a:pt x="429168" y="732964"/>
                </a:lnTo>
                <a:lnTo>
                  <a:pt x="394050" y="769203"/>
                </a:lnTo>
                <a:lnTo>
                  <a:pt x="359608" y="806098"/>
                </a:lnTo>
                <a:lnTo>
                  <a:pt x="325858" y="843640"/>
                </a:lnTo>
                <a:lnTo>
                  <a:pt x="292811" y="881818"/>
                </a:lnTo>
                <a:lnTo>
                  <a:pt x="260480" y="920623"/>
                </a:lnTo>
                <a:lnTo>
                  <a:pt x="228880" y="960044"/>
                </a:lnTo>
                <a:lnTo>
                  <a:pt x="198022" y="1000071"/>
                </a:lnTo>
                <a:lnTo>
                  <a:pt x="167920" y="1040695"/>
                </a:lnTo>
                <a:lnTo>
                  <a:pt x="138588" y="1081905"/>
                </a:lnTo>
                <a:lnTo>
                  <a:pt x="110038" y="1123691"/>
                </a:lnTo>
                <a:lnTo>
                  <a:pt x="81261" y="1167537"/>
                </a:lnTo>
                <a:lnTo>
                  <a:pt x="53264" y="1212063"/>
                </a:lnTo>
                <a:lnTo>
                  <a:pt x="26144" y="1257338"/>
                </a:lnTo>
                <a:lnTo>
                  <a:pt x="0" y="1303434"/>
                </a:lnTo>
                <a:lnTo>
                  <a:pt x="3211" y="1332635"/>
                </a:lnTo>
                <a:lnTo>
                  <a:pt x="32044" y="1363326"/>
                </a:lnTo>
                <a:lnTo>
                  <a:pt x="69122" y="1390765"/>
                </a:lnTo>
                <a:lnTo>
                  <a:pt x="97065" y="1410206"/>
                </a:lnTo>
                <a:lnTo>
                  <a:pt x="134761" y="1440361"/>
                </a:lnTo>
                <a:lnTo>
                  <a:pt x="172873" y="1470008"/>
                </a:lnTo>
                <a:lnTo>
                  <a:pt x="211389" y="1499136"/>
                </a:lnTo>
                <a:lnTo>
                  <a:pt x="250300" y="1527739"/>
                </a:lnTo>
                <a:lnTo>
                  <a:pt x="289596" y="1555808"/>
                </a:lnTo>
                <a:lnTo>
                  <a:pt x="329267" y="1583334"/>
                </a:lnTo>
                <a:lnTo>
                  <a:pt x="369302" y="1610309"/>
                </a:lnTo>
                <a:lnTo>
                  <a:pt x="409692" y="1636726"/>
                </a:lnTo>
                <a:lnTo>
                  <a:pt x="450426" y="1662575"/>
                </a:lnTo>
                <a:lnTo>
                  <a:pt x="493267" y="1689001"/>
                </a:lnTo>
                <a:lnTo>
                  <a:pt x="536386" y="1714945"/>
                </a:lnTo>
                <a:lnTo>
                  <a:pt x="579789" y="1740379"/>
                </a:lnTo>
                <a:lnTo>
                  <a:pt x="623481" y="1765274"/>
                </a:lnTo>
                <a:lnTo>
                  <a:pt x="667469" y="1789601"/>
                </a:lnTo>
                <a:lnTo>
                  <a:pt x="711758" y="1813331"/>
                </a:lnTo>
                <a:lnTo>
                  <a:pt x="756354" y="1836436"/>
                </a:lnTo>
                <a:lnTo>
                  <a:pt x="801264" y="1858886"/>
                </a:lnTo>
                <a:lnTo>
                  <a:pt x="846493" y="1880653"/>
                </a:lnTo>
                <a:lnTo>
                  <a:pt x="892047" y="1901708"/>
                </a:lnTo>
                <a:lnTo>
                  <a:pt x="937932" y="1922021"/>
                </a:lnTo>
                <a:lnTo>
                  <a:pt x="984154" y="1941565"/>
                </a:lnTo>
                <a:lnTo>
                  <a:pt x="1030719" y="1960309"/>
                </a:lnTo>
                <a:lnTo>
                  <a:pt x="1077633" y="1978226"/>
                </a:lnTo>
                <a:lnTo>
                  <a:pt x="1124902" y="1995286"/>
                </a:lnTo>
                <a:lnTo>
                  <a:pt x="1172532" y="2011461"/>
                </a:lnTo>
                <a:lnTo>
                  <a:pt x="1220528" y="2026721"/>
                </a:lnTo>
                <a:lnTo>
                  <a:pt x="1269833" y="2041498"/>
                </a:lnTo>
                <a:lnTo>
                  <a:pt x="1368869" y="2069789"/>
                </a:lnTo>
                <a:lnTo>
                  <a:pt x="1418596" y="2083238"/>
                </a:lnTo>
                <a:lnTo>
                  <a:pt x="1468459" y="2096177"/>
                </a:lnTo>
                <a:lnTo>
                  <a:pt x="1518457" y="2108574"/>
                </a:lnTo>
                <a:lnTo>
                  <a:pt x="1568588" y="2120396"/>
                </a:lnTo>
                <a:lnTo>
                  <a:pt x="1618849" y="2131609"/>
                </a:lnTo>
                <a:lnTo>
                  <a:pt x="1669240" y="2142181"/>
                </a:lnTo>
                <a:lnTo>
                  <a:pt x="1719758" y="2152077"/>
                </a:lnTo>
                <a:lnTo>
                  <a:pt x="1737074" y="2155218"/>
                </a:lnTo>
                <a:lnTo>
                  <a:pt x="1737074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220A749-C61B-6E4E-8202-6B9AF63F9700}"/>
              </a:ext>
            </a:extLst>
          </p:cNvPr>
          <p:cNvSpPr/>
          <p:nvPr userDrawn="1"/>
        </p:nvSpPr>
        <p:spPr>
          <a:xfrm>
            <a:off x="17150288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47" y="0"/>
                </a:moveTo>
                <a:lnTo>
                  <a:pt x="703930" y="226"/>
                </a:lnTo>
                <a:lnTo>
                  <a:pt x="654019" y="1383"/>
                </a:lnTo>
                <a:lnTo>
                  <a:pt x="604132" y="3474"/>
                </a:lnTo>
                <a:lnTo>
                  <a:pt x="554285" y="6501"/>
                </a:lnTo>
                <a:lnTo>
                  <a:pt x="504493" y="10467"/>
                </a:lnTo>
                <a:lnTo>
                  <a:pt x="454773" y="15376"/>
                </a:lnTo>
                <a:lnTo>
                  <a:pt x="405140" y="21230"/>
                </a:lnTo>
                <a:lnTo>
                  <a:pt x="279386" y="39184"/>
                </a:lnTo>
                <a:lnTo>
                  <a:pt x="220738" y="48739"/>
                </a:lnTo>
                <a:lnTo>
                  <a:pt x="157662" y="60526"/>
                </a:lnTo>
                <a:lnTo>
                  <a:pt x="97104" y="74229"/>
                </a:lnTo>
                <a:lnTo>
                  <a:pt x="46011" y="89534"/>
                </a:lnTo>
                <a:lnTo>
                  <a:pt x="11327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4" y="599467"/>
                </a:lnTo>
                <a:lnTo>
                  <a:pt x="77353" y="649952"/>
                </a:lnTo>
                <a:lnTo>
                  <a:pt x="89043" y="700299"/>
                </a:lnTo>
                <a:lnTo>
                  <a:pt x="101397" y="750496"/>
                </a:lnTo>
                <a:lnTo>
                  <a:pt x="114417" y="800533"/>
                </a:lnTo>
                <a:lnTo>
                  <a:pt x="128104" y="850399"/>
                </a:lnTo>
                <a:lnTo>
                  <a:pt x="142459" y="900084"/>
                </a:lnTo>
                <a:lnTo>
                  <a:pt x="157486" y="949575"/>
                </a:lnTo>
                <a:lnTo>
                  <a:pt x="173185" y="998863"/>
                </a:lnTo>
                <a:lnTo>
                  <a:pt x="189558" y="1047936"/>
                </a:lnTo>
                <a:lnTo>
                  <a:pt x="206608" y="1096784"/>
                </a:lnTo>
                <a:lnTo>
                  <a:pt x="224335" y="1145395"/>
                </a:lnTo>
                <a:lnTo>
                  <a:pt x="242742" y="1193760"/>
                </a:lnTo>
                <a:lnTo>
                  <a:pt x="261831" y="1241866"/>
                </a:lnTo>
                <a:lnTo>
                  <a:pt x="281603" y="1289703"/>
                </a:lnTo>
                <a:lnTo>
                  <a:pt x="302060" y="1337260"/>
                </a:lnTo>
                <a:lnTo>
                  <a:pt x="323204" y="1384526"/>
                </a:lnTo>
                <a:lnTo>
                  <a:pt x="344413" y="1429825"/>
                </a:lnTo>
                <a:lnTo>
                  <a:pt x="366493" y="1475076"/>
                </a:lnTo>
                <a:lnTo>
                  <a:pt x="389070" y="1519563"/>
                </a:lnTo>
                <a:lnTo>
                  <a:pt x="412482" y="1563980"/>
                </a:lnTo>
                <a:lnTo>
                  <a:pt x="436592" y="1608080"/>
                </a:lnTo>
                <a:lnTo>
                  <a:pt x="461384" y="1651852"/>
                </a:lnTo>
                <a:lnTo>
                  <a:pt x="486838" y="1695286"/>
                </a:lnTo>
                <a:lnTo>
                  <a:pt x="512938" y="1738369"/>
                </a:lnTo>
                <a:lnTo>
                  <a:pt x="539665" y="1781091"/>
                </a:lnTo>
                <a:lnTo>
                  <a:pt x="567001" y="1823440"/>
                </a:lnTo>
                <a:lnTo>
                  <a:pt x="594929" y="1865406"/>
                </a:lnTo>
                <a:lnTo>
                  <a:pt x="623430" y="1906977"/>
                </a:lnTo>
                <a:lnTo>
                  <a:pt x="652487" y="1948141"/>
                </a:lnTo>
                <a:lnTo>
                  <a:pt x="682082" y="1988888"/>
                </a:lnTo>
                <a:lnTo>
                  <a:pt x="712197" y="2029206"/>
                </a:lnTo>
                <a:lnTo>
                  <a:pt x="742814" y="2069084"/>
                </a:lnTo>
                <a:lnTo>
                  <a:pt x="773915" y="2108512"/>
                </a:lnTo>
                <a:lnTo>
                  <a:pt x="805483" y="2147476"/>
                </a:lnTo>
                <a:lnTo>
                  <a:pt x="835231" y="2182449"/>
                </a:lnTo>
                <a:lnTo>
                  <a:pt x="850016" y="2200226"/>
                </a:lnTo>
                <a:lnTo>
                  <a:pt x="864036" y="2218521"/>
                </a:lnTo>
                <a:lnTo>
                  <a:pt x="875990" y="2230880"/>
                </a:lnTo>
                <a:lnTo>
                  <a:pt x="887554" y="2233767"/>
                </a:lnTo>
                <a:lnTo>
                  <a:pt x="900397" y="2229524"/>
                </a:lnTo>
                <a:lnTo>
                  <a:pt x="956172" y="2197211"/>
                </a:lnTo>
                <a:lnTo>
                  <a:pt x="995587" y="2173375"/>
                </a:lnTo>
                <a:lnTo>
                  <a:pt x="1034479" y="2148931"/>
                </a:lnTo>
                <a:lnTo>
                  <a:pt x="1072891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6" y="1981271"/>
                </a:lnTo>
                <a:lnTo>
                  <a:pt x="1305549" y="1950310"/>
                </a:lnTo>
                <a:lnTo>
                  <a:pt x="1342842" y="1918660"/>
                </a:lnTo>
                <a:lnTo>
                  <a:pt x="1379566" y="1886333"/>
                </a:lnTo>
                <a:lnTo>
                  <a:pt x="1415712" y="1853340"/>
                </a:lnTo>
                <a:lnTo>
                  <a:pt x="1451272" y="1819693"/>
                </a:lnTo>
                <a:lnTo>
                  <a:pt x="1486237" y="1785404"/>
                </a:lnTo>
                <a:lnTo>
                  <a:pt x="1522032" y="1748885"/>
                </a:lnTo>
                <a:lnTo>
                  <a:pt x="1557125" y="1711686"/>
                </a:lnTo>
                <a:lnTo>
                  <a:pt x="1591505" y="1673822"/>
                </a:lnTo>
                <a:lnTo>
                  <a:pt x="1625160" y="1635308"/>
                </a:lnTo>
                <a:lnTo>
                  <a:pt x="1658080" y="1596161"/>
                </a:lnTo>
                <a:lnTo>
                  <a:pt x="1690254" y="1556396"/>
                </a:lnTo>
                <a:lnTo>
                  <a:pt x="1721672" y="1516029"/>
                </a:lnTo>
                <a:lnTo>
                  <a:pt x="1752321" y="1475076"/>
                </a:lnTo>
                <a:lnTo>
                  <a:pt x="1782191" y="1433553"/>
                </a:lnTo>
                <a:lnTo>
                  <a:pt x="1811272" y="1391476"/>
                </a:lnTo>
                <a:lnTo>
                  <a:pt x="1839552" y="1348860"/>
                </a:lnTo>
                <a:lnTo>
                  <a:pt x="1867020" y="1305721"/>
                </a:lnTo>
                <a:lnTo>
                  <a:pt x="1893666" y="1262075"/>
                </a:lnTo>
                <a:lnTo>
                  <a:pt x="1919478" y="1217939"/>
                </a:lnTo>
                <a:lnTo>
                  <a:pt x="1944446" y="1173327"/>
                </a:lnTo>
                <a:lnTo>
                  <a:pt x="1968559" y="1128256"/>
                </a:lnTo>
                <a:lnTo>
                  <a:pt x="1991805" y="1082741"/>
                </a:lnTo>
                <a:lnTo>
                  <a:pt x="2014174" y="1036798"/>
                </a:lnTo>
                <a:lnTo>
                  <a:pt x="2035655" y="990444"/>
                </a:lnTo>
                <a:lnTo>
                  <a:pt x="2056702" y="942456"/>
                </a:lnTo>
                <a:lnTo>
                  <a:pt x="2076813" y="894056"/>
                </a:lnTo>
                <a:lnTo>
                  <a:pt x="2095986" y="845262"/>
                </a:lnTo>
                <a:lnTo>
                  <a:pt x="2114218" y="796092"/>
                </a:lnTo>
                <a:lnTo>
                  <a:pt x="2131505" y="746567"/>
                </a:lnTo>
                <a:lnTo>
                  <a:pt x="2147845" y="696703"/>
                </a:lnTo>
                <a:lnTo>
                  <a:pt x="2163236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78" y="521666"/>
                </a:lnTo>
                <a:lnTo>
                  <a:pt x="2206758" y="494371"/>
                </a:lnTo>
                <a:lnTo>
                  <a:pt x="2212731" y="467102"/>
                </a:lnTo>
                <a:lnTo>
                  <a:pt x="2212330" y="443570"/>
                </a:lnTo>
                <a:lnTo>
                  <a:pt x="2203914" y="427819"/>
                </a:lnTo>
                <a:lnTo>
                  <a:pt x="2189070" y="415689"/>
                </a:lnTo>
                <a:lnTo>
                  <a:pt x="2171771" y="406170"/>
                </a:lnTo>
                <a:lnTo>
                  <a:pt x="2155986" y="398252"/>
                </a:lnTo>
                <a:lnTo>
                  <a:pt x="2106050" y="370715"/>
                </a:lnTo>
                <a:lnTo>
                  <a:pt x="2007391" y="314389"/>
                </a:lnTo>
                <a:lnTo>
                  <a:pt x="1957018" y="287795"/>
                </a:lnTo>
                <a:lnTo>
                  <a:pt x="1912156" y="265751"/>
                </a:lnTo>
                <a:lnTo>
                  <a:pt x="1866898" y="244562"/>
                </a:lnTo>
                <a:lnTo>
                  <a:pt x="1821261" y="224231"/>
                </a:lnTo>
                <a:lnTo>
                  <a:pt x="1775260" y="204759"/>
                </a:lnTo>
                <a:lnTo>
                  <a:pt x="1728912" y="186151"/>
                </a:lnTo>
                <a:lnTo>
                  <a:pt x="1682233" y="168410"/>
                </a:lnTo>
                <a:lnTo>
                  <a:pt x="1635238" y="151538"/>
                </a:lnTo>
                <a:lnTo>
                  <a:pt x="1587945" y="135539"/>
                </a:lnTo>
                <a:lnTo>
                  <a:pt x="1540370" y="120415"/>
                </a:lnTo>
                <a:lnTo>
                  <a:pt x="1492527" y="106170"/>
                </a:lnTo>
                <a:lnTo>
                  <a:pt x="1444434" y="92807"/>
                </a:lnTo>
                <a:lnTo>
                  <a:pt x="1396107" y="80328"/>
                </a:lnTo>
                <a:lnTo>
                  <a:pt x="1347561" y="68737"/>
                </a:lnTo>
                <a:lnTo>
                  <a:pt x="1298813" y="58037"/>
                </a:lnTo>
                <a:lnTo>
                  <a:pt x="1249879" y="48231"/>
                </a:lnTo>
                <a:lnTo>
                  <a:pt x="1200775" y="39322"/>
                </a:lnTo>
                <a:lnTo>
                  <a:pt x="1151517" y="31312"/>
                </a:lnTo>
                <a:lnTo>
                  <a:pt x="1102121" y="24206"/>
                </a:lnTo>
                <a:lnTo>
                  <a:pt x="1052604" y="18006"/>
                </a:lnTo>
                <a:lnTo>
                  <a:pt x="1002981" y="12714"/>
                </a:lnTo>
                <a:lnTo>
                  <a:pt x="953269" y="8335"/>
                </a:lnTo>
                <a:lnTo>
                  <a:pt x="903483" y="4871"/>
                </a:lnTo>
                <a:lnTo>
                  <a:pt x="853640" y="2325"/>
                </a:lnTo>
                <a:lnTo>
                  <a:pt x="803756" y="700"/>
                </a:lnTo>
                <a:lnTo>
                  <a:pt x="75384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68AC4295-6517-884E-9533-EDBBD58DB9F5}"/>
              </a:ext>
            </a:extLst>
          </p:cNvPr>
          <p:cNvSpPr/>
          <p:nvPr userDrawn="1"/>
        </p:nvSpPr>
        <p:spPr>
          <a:xfrm>
            <a:off x="17150444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7" y="0"/>
                </a:moveTo>
                <a:lnTo>
                  <a:pt x="299718" y="0"/>
                </a:lnTo>
                <a:lnTo>
                  <a:pt x="282835" y="38291"/>
                </a:lnTo>
                <a:lnTo>
                  <a:pt x="263240" y="84759"/>
                </a:lnTo>
                <a:lnTo>
                  <a:pt x="244420" y="131538"/>
                </a:lnTo>
                <a:lnTo>
                  <a:pt x="226394" y="178624"/>
                </a:lnTo>
                <a:lnTo>
                  <a:pt x="209184" y="226011"/>
                </a:lnTo>
                <a:lnTo>
                  <a:pt x="192810" y="273696"/>
                </a:lnTo>
                <a:lnTo>
                  <a:pt x="176933" y="322317"/>
                </a:lnTo>
                <a:lnTo>
                  <a:pt x="161627" y="371126"/>
                </a:lnTo>
                <a:lnTo>
                  <a:pt x="146902" y="420116"/>
                </a:lnTo>
                <a:lnTo>
                  <a:pt x="132769" y="469281"/>
                </a:lnTo>
                <a:lnTo>
                  <a:pt x="119239" y="518614"/>
                </a:lnTo>
                <a:lnTo>
                  <a:pt x="106322" y="568110"/>
                </a:lnTo>
                <a:lnTo>
                  <a:pt x="94030" y="617763"/>
                </a:lnTo>
                <a:lnTo>
                  <a:pt x="82373" y="667565"/>
                </a:lnTo>
                <a:lnTo>
                  <a:pt x="71362" y="717510"/>
                </a:lnTo>
                <a:lnTo>
                  <a:pt x="61008" y="767592"/>
                </a:lnTo>
                <a:lnTo>
                  <a:pt x="51321" y="817806"/>
                </a:lnTo>
                <a:lnTo>
                  <a:pt x="42311" y="868144"/>
                </a:lnTo>
                <a:lnTo>
                  <a:pt x="33991" y="918600"/>
                </a:lnTo>
                <a:lnTo>
                  <a:pt x="26370" y="969168"/>
                </a:lnTo>
                <a:lnTo>
                  <a:pt x="19459" y="1019842"/>
                </a:lnTo>
                <a:lnTo>
                  <a:pt x="13269" y="1070615"/>
                </a:lnTo>
                <a:lnTo>
                  <a:pt x="7811" y="1121482"/>
                </a:lnTo>
                <a:lnTo>
                  <a:pt x="3371" y="1170106"/>
                </a:lnTo>
                <a:lnTo>
                  <a:pt x="0" y="1218620"/>
                </a:lnTo>
                <a:lnTo>
                  <a:pt x="5449" y="1230073"/>
                </a:lnTo>
                <a:lnTo>
                  <a:pt x="193159" y="1278390"/>
                </a:lnTo>
                <a:lnTo>
                  <a:pt x="242264" y="1288304"/>
                </a:lnTo>
                <a:lnTo>
                  <a:pt x="291561" y="1297183"/>
                </a:lnTo>
                <a:lnTo>
                  <a:pt x="341010" y="1305112"/>
                </a:lnTo>
                <a:lnTo>
                  <a:pt x="390587" y="1312105"/>
                </a:lnTo>
                <a:lnTo>
                  <a:pt x="440271" y="1318171"/>
                </a:lnTo>
                <a:lnTo>
                  <a:pt x="490039" y="1323323"/>
                </a:lnTo>
                <a:lnTo>
                  <a:pt x="539869" y="1327573"/>
                </a:lnTo>
                <a:lnTo>
                  <a:pt x="589736" y="1330932"/>
                </a:lnTo>
                <a:lnTo>
                  <a:pt x="639620" y="1333412"/>
                </a:lnTo>
                <a:lnTo>
                  <a:pt x="689497" y="1335025"/>
                </a:lnTo>
                <a:lnTo>
                  <a:pt x="742595" y="1335549"/>
                </a:lnTo>
                <a:lnTo>
                  <a:pt x="792931" y="1335071"/>
                </a:lnTo>
                <a:lnTo>
                  <a:pt x="843234" y="1333641"/>
                </a:lnTo>
                <a:lnTo>
                  <a:pt x="893488" y="1331262"/>
                </a:lnTo>
                <a:lnTo>
                  <a:pt x="943675" y="1327941"/>
                </a:lnTo>
                <a:lnTo>
                  <a:pt x="993781" y="1323680"/>
                </a:lnTo>
                <a:lnTo>
                  <a:pt x="1043791" y="1318485"/>
                </a:lnTo>
                <a:lnTo>
                  <a:pt x="1093687" y="1312360"/>
                </a:lnTo>
                <a:lnTo>
                  <a:pt x="1143454" y="1305310"/>
                </a:lnTo>
                <a:lnTo>
                  <a:pt x="1193077" y="1297339"/>
                </a:lnTo>
                <a:lnTo>
                  <a:pt x="1242539" y="1288451"/>
                </a:lnTo>
                <a:lnTo>
                  <a:pt x="1291825" y="1278652"/>
                </a:lnTo>
                <a:lnTo>
                  <a:pt x="1340919" y="1267946"/>
                </a:lnTo>
                <a:lnTo>
                  <a:pt x="1389805" y="1256336"/>
                </a:lnTo>
                <a:lnTo>
                  <a:pt x="1438467" y="1243829"/>
                </a:lnTo>
                <a:lnTo>
                  <a:pt x="1486889" y="1230428"/>
                </a:lnTo>
                <a:lnTo>
                  <a:pt x="1535056" y="1216138"/>
                </a:lnTo>
                <a:lnTo>
                  <a:pt x="1582952" y="1200963"/>
                </a:lnTo>
                <a:lnTo>
                  <a:pt x="1630561" y="1184908"/>
                </a:lnTo>
                <a:lnTo>
                  <a:pt x="1677867" y="1167977"/>
                </a:lnTo>
                <a:lnTo>
                  <a:pt x="1724854" y="1150175"/>
                </a:lnTo>
                <a:lnTo>
                  <a:pt x="1771507" y="1131507"/>
                </a:lnTo>
                <a:lnTo>
                  <a:pt x="1817809" y="1111977"/>
                </a:lnTo>
                <a:lnTo>
                  <a:pt x="1863745" y="1091589"/>
                </a:lnTo>
                <a:lnTo>
                  <a:pt x="1909299" y="1070348"/>
                </a:lnTo>
                <a:lnTo>
                  <a:pt x="1954455" y="1048259"/>
                </a:lnTo>
                <a:lnTo>
                  <a:pt x="1999198" y="1025325"/>
                </a:lnTo>
                <a:lnTo>
                  <a:pt x="2043511" y="1001553"/>
                </a:lnTo>
                <a:lnTo>
                  <a:pt x="2087379" y="976945"/>
                </a:lnTo>
                <a:lnTo>
                  <a:pt x="2130785" y="951507"/>
                </a:lnTo>
                <a:lnTo>
                  <a:pt x="2173715" y="925244"/>
                </a:lnTo>
                <a:lnTo>
                  <a:pt x="2216152" y="898159"/>
                </a:lnTo>
                <a:lnTo>
                  <a:pt x="2205402" y="849520"/>
                </a:lnTo>
                <a:lnTo>
                  <a:pt x="2193739" y="801108"/>
                </a:lnTo>
                <a:lnTo>
                  <a:pt x="2181170" y="752937"/>
                </a:lnTo>
                <a:lnTo>
                  <a:pt x="2167704" y="705021"/>
                </a:lnTo>
                <a:lnTo>
                  <a:pt x="2153348" y="657375"/>
                </a:lnTo>
                <a:lnTo>
                  <a:pt x="2138111" y="610011"/>
                </a:lnTo>
                <a:lnTo>
                  <a:pt x="2122001" y="562945"/>
                </a:lnTo>
                <a:lnTo>
                  <a:pt x="2105025" y="516190"/>
                </a:lnTo>
                <a:lnTo>
                  <a:pt x="2087193" y="469760"/>
                </a:lnTo>
                <a:lnTo>
                  <a:pt x="2068511" y="423670"/>
                </a:lnTo>
                <a:lnTo>
                  <a:pt x="2048988" y="377933"/>
                </a:lnTo>
                <a:lnTo>
                  <a:pt x="2028633" y="332563"/>
                </a:lnTo>
                <a:lnTo>
                  <a:pt x="2007452" y="287574"/>
                </a:lnTo>
                <a:lnTo>
                  <a:pt x="1985455" y="242980"/>
                </a:lnTo>
                <a:lnTo>
                  <a:pt x="1962648" y="198796"/>
                </a:lnTo>
                <a:lnTo>
                  <a:pt x="1939042" y="155035"/>
                </a:lnTo>
                <a:lnTo>
                  <a:pt x="1914642" y="111711"/>
                </a:lnTo>
                <a:lnTo>
                  <a:pt x="1889458" y="68838"/>
                </a:lnTo>
                <a:lnTo>
                  <a:pt x="1863497" y="26431"/>
                </a:lnTo>
                <a:lnTo>
                  <a:pt x="1846647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5E6A2F70-5CF8-D54B-9694-E6A6B1982A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28" name="object 24">
            <a:extLst>
              <a:ext uri="{FF2B5EF4-FFF2-40B4-BE49-F238E27FC236}">
                <a16:creationId xmlns:a16="http://schemas.microsoft.com/office/drawing/2014/main" id="{B54B45B3-3AB3-6540-BAB0-59FFAC85A602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1EADCFE4-521D-6C44-A5EE-81577B960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2268200" cy="1371600"/>
          </a:xfrm>
          <a:prstGeom prst="rect">
            <a:avLst/>
          </a:prstGeom>
        </p:spPr>
        <p:txBody>
          <a:bodyPr/>
          <a:lstStyle>
            <a:lvl1pPr>
              <a:defRPr sz="6000" b="1" i="0" baseline="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 HERE (Font: Montserrat)</a:t>
            </a:r>
          </a:p>
        </p:txBody>
      </p:sp>
      <p:sp>
        <p:nvSpPr>
          <p:cNvPr id="47" name="Symbol zastępczy tekstu 11">
            <a:extLst>
              <a:ext uri="{FF2B5EF4-FFF2-40B4-BE49-F238E27FC236}">
                <a16:creationId xmlns:a16="http://schemas.microsoft.com/office/drawing/2014/main" id="{C8B0D20E-BEDB-8846-9E9C-1F8D9E810A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250" y="7407275"/>
            <a:ext cx="12268200" cy="1371600"/>
          </a:xfrm>
          <a:prstGeom prst="rect">
            <a:avLst/>
          </a:prstGeom>
        </p:spPr>
        <p:txBody>
          <a:bodyPr/>
          <a:lstStyle>
            <a:lvl1pPr>
              <a:defRPr sz="5000" b="0" i="0" baseline="0">
                <a:solidFill>
                  <a:schemeClr val="bg1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8" name="Symbol zastępczy tekstu 11">
            <a:extLst>
              <a:ext uri="{FF2B5EF4-FFF2-40B4-BE49-F238E27FC236}">
                <a16:creationId xmlns:a16="http://schemas.microsoft.com/office/drawing/2014/main" id="{FFBD94F0-A9B4-954F-8702-A01A2E1C9D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 err="1"/>
              <a:t>Ompany</a:t>
            </a:r>
            <a:r>
              <a:rPr lang="en-US" dirty="0"/>
              <a:t>, 2020</a:t>
            </a:r>
            <a:endParaRPr lang="pl-P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1B5807C-B1C3-F248-88F1-33D4A6342478}"/>
              </a:ext>
            </a:extLst>
          </p:cNvPr>
          <p:cNvSpPr/>
          <p:nvPr userDrawn="1"/>
        </p:nvSpPr>
        <p:spPr>
          <a:xfrm>
            <a:off x="9815225" y="468215"/>
            <a:ext cx="10298324" cy="1084113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B5AF025B-D817-C44E-8609-341F95F56B19}"/>
              </a:ext>
            </a:extLst>
          </p:cNvPr>
          <p:cNvSpPr/>
          <p:nvPr userDrawn="1"/>
        </p:nvSpPr>
        <p:spPr>
          <a:xfrm>
            <a:off x="0" y="8207804"/>
            <a:ext cx="986790" cy="1497965"/>
          </a:xfrm>
          <a:custGeom>
            <a:avLst/>
            <a:gdLst/>
            <a:ahLst/>
            <a:cxnLst/>
            <a:rect l="l" t="t" r="r" b="b"/>
            <a:pathLst>
              <a:path w="986790" h="1497965">
                <a:moveTo>
                  <a:pt x="795" y="0"/>
                </a:moveTo>
                <a:lnTo>
                  <a:pt x="0" y="0"/>
                </a:lnTo>
                <a:lnTo>
                  <a:pt x="0" y="1497964"/>
                </a:lnTo>
                <a:lnTo>
                  <a:pt x="47147" y="1485054"/>
                </a:lnTo>
                <a:lnTo>
                  <a:pt x="93797" y="1470734"/>
                </a:lnTo>
                <a:lnTo>
                  <a:pt x="139920" y="1455020"/>
                </a:lnTo>
                <a:lnTo>
                  <a:pt x="185486" y="1437930"/>
                </a:lnTo>
                <a:lnTo>
                  <a:pt x="230464" y="1419482"/>
                </a:lnTo>
                <a:lnTo>
                  <a:pt x="274826" y="1399692"/>
                </a:lnTo>
                <a:lnTo>
                  <a:pt x="318540" y="1378578"/>
                </a:lnTo>
                <a:lnTo>
                  <a:pt x="361577" y="1356157"/>
                </a:lnTo>
                <a:lnTo>
                  <a:pt x="403907" y="1332448"/>
                </a:lnTo>
                <a:lnTo>
                  <a:pt x="445499" y="1307466"/>
                </a:lnTo>
                <a:lnTo>
                  <a:pt x="486324" y="1281229"/>
                </a:lnTo>
                <a:lnTo>
                  <a:pt x="526352" y="1253755"/>
                </a:lnTo>
                <a:lnTo>
                  <a:pt x="565553" y="1225060"/>
                </a:lnTo>
                <a:lnTo>
                  <a:pt x="603896" y="1195163"/>
                </a:lnTo>
                <a:lnTo>
                  <a:pt x="641353" y="1164080"/>
                </a:lnTo>
                <a:lnTo>
                  <a:pt x="677892" y="1131830"/>
                </a:lnTo>
                <a:lnTo>
                  <a:pt x="713483" y="1098428"/>
                </a:lnTo>
                <a:lnTo>
                  <a:pt x="748098" y="1063892"/>
                </a:lnTo>
                <a:lnTo>
                  <a:pt x="781705" y="1028241"/>
                </a:lnTo>
                <a:lnTo>
                  <a:pt x="814275" y="991490"/>
                </a:lnTo>
                <a:lnTo>
                  <a:pt x="845778" y="953658"/>
                </a:lnTo>
                <a:lnTo>
                  <a:pt x="876183" y="914761"/>
                </a:lnTo>
                <a:lnTo>
                  <a:pt x="905461" y="874817"/>
                </a:lnTo>
                <a:lnTo>
                  <a:pt x="933582" y="833844"/>
                </a:lnTo>
                <a:lnTo>
                  <a:pt x="960515" y="791858"/>
                </a:lnTo>
                <a:lnTo>
                  <a:pt x="986231" y="748877"/>
                </a:lnTo>
                <a:lnTo>
                  <a:pt x="960532" y="705925"/>
                </a:lnTo>
                <a:lnTo>
                  <a:pt x="933616" y="663966"/>
                </a:lnTo>
                <a:lnTo>
                  <a:pt x="905515" y="623018"/>
                </a:lnTo>
                <a:lnTo>
                  <a:pt x="876258" y="583098"/>
                </a:lnTo>
                <a:lnTo>
                  <a:pt x="845876" y="544224"/>
                </a:lnTo>
                <a:lnTo>
                  <a:pt x="814397" y="506412"/>
                </a:lnTo>
                <a:lnTo>
                  <a:pt x="781852" y="469681"/>
                </a:lnTo>
                <a:lnTo>
                  <a:pt x="748272" y="434047"/>
                </a:lnTo>
                <a:lnTo>
                  <a:pt x="713685" y="399528"/>
                </a:lnTo>
                <a:lnTo>
                  <a:pt x="678122" y="366141"/>
                </a:lnTo>
                <a:lnTo>
                  <a:pt x="641613" y="333903"/>
                </a:lnTo>
                <a:lnTo>
                  <a:pt x="604188" y="302832"/>
                </a:lnTo>
                <a:lnTo>
                  <a:pt x="565876" y="272944"/>
                </a:lnTo>
                <a:lnTo>
                  <a:pt x="526708" y="244258"/>
                </a:lnTo>
                <a:lnTo>
                  <a:pt x="486714" y="216790"/>
                </a:lnTo>
                <a:lnTo>
                  <a:pt x="445923" y="190557"/>
                </a:lnTo>
                <a:lnTo>
                  <a:pt x="404366" y="165578"/>
                </a:lnTo>
                <a:lnTo>
                  <a:pt x="362072" y="141869"/>
                </a:lnTo>
                <a:lnTo>
                  <a:pt x="319071" y="119447"/>
                </a:lnTo>
                <a:lnTo>
                  <a:pt x="275393" y="98330"/>
                </a:lnTo>
                <a:lnTo>
                  <a:pt x="231069" y="78536"/>
                </a:lnTo>
                <a:lnTo>
                  <a:pt x="186128" y="60081"/>
                </a:lnTo>
                <a:lnTo>
                  <a:pt x="140601" y="42982"/>
                </a:lnTo>
                <a:lnTo>
                  <a:pt x="94516" y="27258"/>
                </a:lnTo>
                <a:lnTo>
                  <a:pt x="47904" y="12924"/>
                </a:lnTo>
                <a:lnTo>
                  <a:pt x="795" y="0"/>
                </a:lnTo>
                <a:close/>
              </a:path>
            </a:pathLst>
          </a:custGeom>
          <a:solidFill>
            <a:srgbClr val="FF7E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E686ABC0-FED5-F444-BD3E-B4857923DECE}"/>
              </a:ext>
            </a:extLst>
          </p:cNvPr>
          <p:cNvSpPr/>
          <p:nvPr userDrawn="1"/>
        </p:nvSpPr>
        <p:spPr>
          <a:xfrm>
            <a:off x="956761" y="9459632"/>
            <a:ext cx="596900" cy="597535"/>
          </a:xfrm>
          <a:custGeom>
            <a:avLst/>
            <a:gdLst/>
            <a:ahLst/>
            <a:cxnLst/>
            <a:rect l="l" t="t" r="r" b="b"/>
            <a:pathLst>
              <a:path w="596900" h="597534">
                <a:moveTo>
                  <a:pt x="517240" y="0"/>
                </a:moveTo>
                <a:lnTo>
                  <a:pt x="468321" y="2001"/>
                </a:lnTo>
                <a:lnTo>
                  <a:pt x="420181" y="7927"/>
                </a:lnTo>
                <a:lnTo>
                  <a:pt x="373021" y="17660"/>
                </a:lnTo>
                <a:lnTo>
                  <a:pt x="327045" y="31083"/>
                </a:lnTo>
                <a:lnTo>
                  <a:pt x="282456" y="48080"/>
                </a:lnTo>
                <a:lnTo>
                  <a:pt x="239456" y="68532"/>
                </a:lnTo>
                <a:lnTo>
                  <a:pt x="198249" y="92324"/>
                </a:lnTo>
                <a:lnTo>
                  <a:pt x="159037" y="119337"/>
                </a:lnTo>
                <a:lnTo>
                  <a:pt x="122022" y="149455"/>
                </a:lnTo>
                <a:lnTo>
                  <a:pt x="87408" y="182560"/>
                </a:lnTo>
                <a:lnTo>
                  <a:pt x="55398" y="218535"/>
                </a:lnTo>
                <a:lnTo>
                  <a:pt x="26194" y="257264"/>
                </a:lnTo>
                <a:lnTo>
                  <a:pt x="0" y="298629"/>
                </a:lnTo>
                <a:lnTo>
                  <a:pt x="26194" y="339994"/>
                </a:lnTo>
                <a:lnTo>
                  <a:pt x="55398" y="378723"/>
                </a:lnTo>
                <a:lnTo>
                  <a:pt x="87408" y="414698"/>
                </a:lnTo>
                <a:lnTo>
                  <a:pt x="122022" y="447804"/>
                </a:lnTo>
                <a:lnTo>
                  <a:pt x="159037" y="477921"/>
                </a:lnTo>
                <a:lnTo>
                  <a:pt x="198249" y="504935"/>
                </a:lnTo>
                <a:lnTo>
                  <a:pt x="239456" y="528726"/>
                </a:lnTo>
                <a:lnTo>
                  <a:pt x="282456" y="549179"/>
                </a:lnTo>
                <a:lnTo>
                  <a:pt x="327045" y="566175"/>
                </a:lnTo>
                <a:lnTo>
                  <a:pt x="373021" y="579599"/>
                </a:lnTo>
                <a:lnTo>
                  <a:pt x="420181" y="589332"/>
                </a:lnTo>
                <a:lnTo>
                  <a:pt x="468321" y="595258"/>
                </a:lnTo>
                <a:lnTo>
                  <a:pt x="517240" y="597259"/>
                </a:lnTo>
                <a:lnTo>
                  <a:pt x="539967" y="553893"/>
                </a:lnTo>
                <a:lnTo>
                  <a:pt x="558905" y="509238"/>
                </a:lnTo>
                <a:lnTo>
                  <a:pt x="574056" y="463529"/>
                </a:lnTo>
                <a:lnTo>
                  <a:pt x="585420" y="417001"/>
                </a:lnTo>
                <a:lnTo>
                  <a:pt x="592995" y="369886"/>
                </a:lnTo>
                <a:lnTo>
                  <a:pt x="596783" y="322421"/>
                </a:lnTo>
                <a:lnTo>
                  <a:pt x="596783" y="274838"/>
                </a:lnTo>
                <a:lnTo>
                  <a:pt x="592995" y="227372"/>
                </a:lnTo>
                <a:lnTo>
                  <a:pt x="585420" y="180258"/>
                </a:lnTo>
                <a:lnTo>
                  <a:pt x="574056" y="133729"/>
                </a:lnTo>
                <a:lnTo>
                  <a:pt x="558905" y="88020"/>
                </a:lnTo>
                <a:lnTo>
                  <a:pt x="539967" y="43366"/>
                </a:lnTo>
                <a:lnTo>
                  <a:pt x="517240" y="0"/>
                </a:lnTo>
                <a:close/>
              </a:path>
            </a:pathLst>
          </a:custGeom>
          <a:solidFill>
            <a:srgbClr val="00A3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37DDD144-EE49-174F-B4DA-E22DF28B7671}"/>
              </a:ext>
            </a:extLst>
          </p:cNvPr>
          <p:cNvSpPr/>
          <p:nvPr userDrawn="1"/>
        </p:nvSpPr>
        <p:spPr>
          <a:xfrm>
            <a:off x="479122" y="10071777"/>
            <a:ext cx="346075" cy="347345"/>
          </a:xfrm>
          <a:custGeom>
            <a:avLst/>
            <a:gdLst/>
            <a:ahLst/>
            <a:cxnLst/>
            <a:rect l="l" t="t" r="r" b="b"/>
            <a:pathLst>
              <a:path w="346075" h="347345">
                <a:moveTo>
                  <a:pt x="45511" y="0"/>
                </a:moveTo>
                <a:lnTo>
                  <a:pt x="22755" y="47358"/>
                </a:lnTo>
                <a:lnTo>
                  <a:pt x="7585" y="96894"/>
                </a:lnTo>
                <a:lnTo>
                  <a:pt x="0" y="147737"/>
                </a:lnTo>
                <a:lnTo>
                  <a:pt x="0" y="199016"/>
                </a:lnTo>
                <a:lnTo>
                  <a:pt x="7585" y="249859"/>
                </a:lnTo>
                <a:lnTo>
                  <a:pt x="22755" y="299395"/>
                </a:lnTo>
                <a:lnTo>
                  <a:pt x="45511" y="346753"/>
                </a:lnTo>
                <a:lnTo>
                  <a:pt x="97901" y="342779"/>
                </a:lnTo>
                <a:lnTo>
                  <a:pt x="148385" y="331148"/>
                </a:lnTo>
                <a:lnTo>
                  <a:pt x="196209" y="312295"/>
                </a:lnTo>
                <a:lnTo>
                  <a:pt x="240618" y="286656"/>
                </a:lnTo>
                <a:lnTo>
                  <a:pt x="280856" y="254666"/>
                </a:lnTo>
                <a:lnTo>
                  <a:pt x="316170" y="216761"/>
                </a:lnTo>
                <a:lnTo>
                  <a:pt x="345805" y="173376"/>
                </a:lnTo>
                <a:lnTo>
                  <a:pt x="316170" y="129992"/>
                </a:lnTo>
                <a:lnTo>
                  <a:pt x="280856" y="92087"/>
                </a:lnTo>
                <a:lnTo>
                  <a:pt x="240618" y="60097"/>
                </a:lnTo>
                <a:lnTo>
                  <a:pt x="196209" y="34458"/>
                </a:lnTo>
                <a:lnTo>
                  <a:pt x="148385" y="15605"/>
                </a:lnTo>
                <a:lnTo>
                  <a:pt x="97901" y="3973"/>
                </a:lnTo>
                <a:lnTo>
                  <a:pt x="45511" y="0"/>
                </a:lnTo>
                <a:close/>
              </a:path>
            </a:pathLst>
          </a:custGeom>
          <a:solidFill>
            <a:srgbClr val="001F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4B6E8BD1-12A2-1E45-B2C3-4B1998B83AF1}"/>
              </a:ext>
            </a:extLst>
          </p:cNvPr>
          <p:cNvSpPr/>
          <p:nvPr userDrawn="1"/>
        </p:nvSpPr>
        <p:spPr>
          <a:xfrm>
            <a:off x="1042969" y="4809218"/>
            <a:ext cx="1382395" cy="1382395"/>
          </a:xfrm>
          <a:custGeom>
            <a:avLst/>
            <a:gdLst/>
            <a:ahLst/>
            <a:cxnLst/>
            <a:rect l="l" t="t" r="r" b="b"/>
            <a:pathLst>
              <a:path w="1382395" h="1382395">
                <a:moveTo>
                  <a:pt x="185130" y="0"/>
                </a:moveTo>
                <a:lnTo>
                  <a:pt x="161269" y="43076"/>
                </a:lnTo>
                <a:lnTo>
                  <a:pt x="139053" y="86771"/>
                </a:lnTo>
                <a:lnTo>
                  <a:pt x="118483" y="131038"/>
                </a:lnTo>
                <a:lnTo>
                  <a:pt x="99558" y="175835"/>
                </a:lnTo>
                <a:lnTo>
                  <a:pt x="82280" y="221116"/>
                </a:lnTo>
                <a:lnTo>
                  <a:pt x="66646" y="266838"/>
                </a:lnTo>
                <a:lnTo>
                  <a:pt x="52659" y="312958"/>
                </a:lnTo>
                <a:lnTo>
                  <a:pt x="40317" y="359429"/>
                </a:lnTo>
                <a:lnTo>
                  <a:pt x="29620" y="406210"/>
                </a:lnTo>
                <a:lnTo>
                  <a:pt x="20569" y="453255"/>
                </a:lnTo>
                <a:lnTo>
                  <a:pt x="13164" y="500521"/>
                </a:lnTo>
                <a:lnTo>
                  <a:pt x="7405" y="547962"/>
                </a:lnTo>
                <a:lnTo>
                  <a:pt x="3291" y="595536"/>
                </a:lnTo>
                <a:lnTo>
                  <a:pt x="822" y="643199"/>
                </a:lnTo>
                <a:lnTo>
                  <a:pt x="0" y="690910"/>
                </a:lnTo>
                <a:lnTo>
                  <a:pt x="822" y="738612"/>
                </a:lnTo>
                <a:lnTo>
                  <a:pt x="3291" y="786274"/>
                </a:lnTo>
                <a:lnTo>
                  <a:pt x="7405" y="833848"/>
                </a:lnTo>
                <a:lnTo>
                  <a:pt x="13164" y="881290"/>
                </a:lnTo>
                <a:lnTo>
                  <a:pt x="20569" y="928555"/>
                </a:lnTo>
                <a:lnTo>
                  <a:pt x="29620" y="975600"/>
                </a:lnTo>
                <a:lnTo>
                  <a:pt x="40317" y="1022381"/>
                </a:lnTo>
                <a:lnTo>
                  <a:pt x="52659" y="1068853"/>
                </a:lnTo>
                <a:lnTo>
                  <a:pt x="66646" y="1114972"/>
                </a:lnTo>
                <a:lnTo>
                  <a:pt x="82280" y="1160694"/>
                </a:lnTo>
                <a:lnTo>
                  <a:pt x="99558" y="1205976"/>
                </a:lnTo>
                <a:lnTo>
                  <a:pt x="118483" y="1250772"/>
                </a:lnTo>
                <a:lnTo>
                  <a:pt x="139053" y="1295040"/>
                </a:lnTo>
                <a:lnTo>
                  <a:pt x="161269" y="1338734"/>
                </a:lnTo>
                <a:lnTo>
                  <a:pt x="185130" y="1381811"/>
                </a:lnTo>
                <a:lnTo>
                  <a:pt x="234366" y="1380937"/>
                </a:lnTo>
                <a:lnTo>
                  <a:pt x="283313" y="1378329"/>
                </a:lnTo>
                <a:lnTo>
                  <a:pt x="331934" y="1374009"/>
                </a:lnTo>
                <a:lnTo>
                  <a:pt x="380191" y="1367999"/>
                </a:lnTo>
                <a:lnTo>
                  <a:pt x="428045" y="1360322"/>
                </a:lnTo>
                <a:lnTo>
                  <a:pt x="475458" y="1351000"/>
                </a:lnTo>
                <a:lnTo>
                  <a:pt x="522392" y="1340054"/>
                </a:lnTo>
                <a:lnTo>
                  <a:pt x="568809" y="1327506"/>
                </a:lnTo>
                <a:lnTo>
                  <a:pt x="614670" y="1313379"/>
                </a:lnTo>
                <a:lnTo>
                  <a:pt x="659938" y="1297694"/>
                </a:lnTo>
                <a:lnTo>
                  <a:pt x="704573" y="1280475"/>
                </a:lnTo>
                <a:lnTo>
                  <a:pt x="748539" y="1261741"/>
                </a:lnTo>
                <a:lnTo>
                  <a:pt x="791797" y="1241517"/>
                </a:lnTo>
                <a:lnTo>
                  <a:pt x="834308" y="1219824"/>
                </a:lnTo>
                <a:lnTo>
                  <a:pt x="876034" y="1196683"/>
                </a:lnTo>
                <a:lnTo>
                  <a:pt x="916938" y="1172117"/>
                </a:lnTo>
                <a:lnTo>
                  <a:pt x="956981" y="1146148"/>
                </a:lnTo>
                <a:lnTo>
                  <a:pt x="996125" y="1118799"/>
                </a:lnTo>
                <a:lnTo>
                  <a:pt x="1034331" y="1090090"/>
                </a:lnTo>
                <a:lnTo>
                  <a:pt x="1071562" y="1060044"/>
                </a:lnTo>
                <a:lnTo>
                  <a:pt x="1107779" y="1028684"/>
                </a:lnTo>
                <a:lnTo>
                  <a:pt x="1142944" y="996031"/>
                </a:lnTo>
                <a:lnTo>
                  <a:pt x="1177019" y="962107"/>
                </a:lnTo>
                <a:lnTo>
                  <a:pt x="1209966" y="926934"/>
                </a:lnTo>
                <a:lnTo>
                  <a:pt x="1241747" y="890535"/>
                </a:lnTo>
                <a:lnTo>
                  <a:pt x="1272323" y="852931"/>
                </a:lnTo>
                <a:lnTo>
                  <a:pt x="1301656" y="814144"/>
                </a:lnTo>
                <a:lnTo>
                  <a:pt x="1329708" y="774198"/>
                </a:lnTo>
                <a:lnTo>
                  <a:pt x="1356440" y="733112"/>
                </a:lnTo>
                <a:lnTo>
                  <a:pt x="1381813" y="690905"/>
                </a:lnTo>
                <a:lnTo>
                  <a:pt x="1356440" y="648698"/>
                </a:lnTo>
                <a:lnTo>
                  <a:pt x="1329708" y="607613"/>
                </a:lnTo>
                <a:lnTo>
                  <a:pt x="1301656" y="567666"/>
                </a:lnTo>
                <a:lnTo>
                  <a:pt x="1272323" y="528879"/>
                </a:lnTo>
                <a:lnTo>
                  <a:pt x="1241747" y="491276"/>
                </a:lnTo>
                <a:lnTo>
                  <a:pt x="1209966" y="454876"/>
                </a:lnTo>
                <a:lnTo>
                  <a:pt x="1177019" y="419704"/>
                </a:lnTo>
                <a:lnTo>
                  <a:pt x="1142944" y="385780"/>
                </a:lnTo>
                <a:lnTo>
                  <a:pt x="1107779" y="353126"/>
                </a:lnTo>
                <a:lnTo>
                  <a:pt x="1071562" y="321766"/>
                </a:lnTo>
                <a:lnTo>
                  <a:pt x="1034331" y="291720"/>
                </a:lnTo>
                <a:lnTo>
                  <a:pt x="996125" y="263012"/>
                </a:lnTo>
                <a:lnTo>
                  <a:pt x="956981" y="235662"/>
                </a:lnTo>
                <a:lnTo>
                  <a:pt x="916938" y="209693"/>
                </a:lnTo>
                <a:lnTo>
                  <a:pt x="876034" y="185127"/>
                </a:lnTo>
                <a:lnTo>
                  <a:pt x="834308" y="161987"/>
                </a:lnTo>
                <a:lnTo>
                  <a:pt x="791797" y="140293"/>
                </a:lnTo>
                <a:lnTo>
                  <a:pt x="748539" y="120069"/>
                </a:lnTo>
                <a:lnTo>
                  <a:pt x="704573" y="101336"/>
                </a:lnTo>
                <a:lnTo>
                  <a:pt x="659938" y="84116"/>
                </a:lnTo>
                <a:lnTo>
                  <a:pt x="614670" y="68432"/>
                </a:lnTo>
                <a:lnTo>
                  <a:pt x="568809" y="54304"/>
                </a:lnTo>
                <a:lnTo>
                  <a:pt x="522392" y="41757"/>
                </a:lnTo>
                <a:lnTo>
                  <a:pt x="475458" y="30811"/>
                </a:lnTo>
                <a:lnTo>
                  <a:pt x="428045" y="21488"/>
                </a:lnTo>
                <a:lnTo>
                  <a:pt x="380191" y="13811"/>
                </a:lnTo>
                <a:lnTo>
                  <a:pt x="331934" y="7802"/>
                </a:lnTo>
                <a:lnTo>
                  <a:pt x="283313" y="3482"/>
                </a:lnTo>
                <a:lnTo>
                  <a:pt x="234366" y="874"/>
                </a:lnTo>
                <a:lnTo>
                  <a:pt x="185130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55CFDECA-6D4A-D742-BE0A-25410B10256B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1" y="16376"/>
                </a:lnTo>
                <a:lnTo>
                  <a:pt x="682125" y="23975"/>
                </a:lnTo>
                <a:lnTo>
                  <a:pt x="634286" y="40189"/>
                </a:lnTo>
                <a:lnTo>
                  <a:pt x="587239" y="58434"/>
                </a:lnTo>
                <a:lnTo>
                  <a:pt x="541049" y="78660"/>
                </a:lnTo>
                <a:lnTo>
                  <a:pt x="495783" y="100815"/>
                </a:lnTo>
                <a:lnTo>
                  <a:pt x="451508" y="124849"/>
                </a:lnTo>
                <a:lnTo>
                  <a:pt x="408289" y="150712"/>
                </a:lnTo>
                <a:lnTo>
                  <a:pt x="366195" y="178353"/>
                </a:lnTo>
                <a:lnTo>
                  <a:pt x="325289" y="207722"/>
                </a:lnTo>
                <a:lnTo>
                  <a:pt x="285640" y="238767"/>
                </a:lnTo>
                <a:lnTo>
                  <a:pt x="247314" y="271439"/>
                </a:lnTo>
                <a:lnTo>
                  <a:pt x="210376" y="305687"/>
                </a:lnTo>
                <a:lnTo>
                  <a:pt x="174894" y="341461"/>
                </a:lnTo>
                <a:lnTo>
                  <a:pt x="140933" y="378709"/>
                </a:lnTo>
                <a:lnTo>
                  <a:pt x="108561" y="417382"/>
                </a:lnTo>
                <a:lnTo>
                  <a:pt x="77843" y="457428"/>
                </a:lnTo>
                <a:lnTo>
                  <a:pt x="48846" y="498798"/>
                </a:lnTo>
                <a:lnTo>
                  <a:pt x="23638" y="538014"/>
                </a:lnTo>
                <a:lnTo>
                  <a:pt x="0" y="578565"/>
                </a:lnTo>
                <a:lnTo>
                  <a:pt x="1421" y="591527"/>
                </a:lnTo>
                <a:lnTo>
                  <a:pt x="14219" y="605151"/>
                </a:lnTo>
                <a:lnTo>
                  <a:pt x="30677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1" y="818008"/>
                </a:lnTo>
                <a:lnTo>
                  <a:pt x="390125" y="841464"/>
                </a:lnTo>
                <a:lnTo>
                  <a:pt x="439742" y="863003"/>
                </a:lnTo>
                <a:lnTo>
                  <a:pt x="490258" y="882440"/>
                </a:lnTo>
                <a:lnTo>
                  <a:pt x="541711" y="899592"/>
                </a:lnTo>
                <a:lnTo>
                  <a:pt x="591822" y="914312"/>
                </a:lnTo>
                <a:lnTo>
                  <a:pt x="642257" y="927983"/>
                </a:lnTo>
                <a:lnTo>
                  <a:pt x="693006" y="940430"/>
                </a:lnTo>
                <a:lnTo>
                  <a:pt x="744059" y="951476"/>
                </a:lnTo>
                <a:lnTo>
                  <a:pt x="770966" y="956439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CF75332-E306-0243-94B6-46C8F5BA63E1}"/>
              </a:ext>
            </a:extLst>
          </p:cNvPr>
          <p:cNvSpPr/>
          <p:nvPr userDrawn="1"/>
        </p:nvSpPr>
        <p:spPr>
          <a:xfrm>
            <a:off x="18793102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07" y="0"/>
                </a:moveTo>
                <a:lnTo>
                  <a:pt x="303567" y="40"/>
                </a:lnTo>
                <a:lnTo>
                  <a:pt x="254857" y="2082"/>
                </a:lnTo>
                <a:lnTo>
                  <a:pt x="206252" y="6140"/>
                </a:lnTo>
                <a:lnTo>
                  <a:pt x="157827" y="12228"/>
                </a:lnTo>
                <a:lnTo>
                  <a:pt x="69980" y="26651"/>
                </a:lnTo>
                <a:lnTo>
                  <a:pt x="20424" y="39524"/>
                </a:lnTo>
                <a:lnTo>
                  <a:pt x="0" y="54677"/>
                </a:lnTo>
                <a:lnTo>
                  <a:pt x="5967" y="101963"/>
                </a:lnTo>
                <a:lnTo>
                  <a:pt x="11110" y="149222"/>
                </a:lnTo>
                <a:lnTo>
                  <a:pt x="16954" y="196662"/>
                </a:lnTo>
                <a:lnTo>
                  <a:pt x="24836" y="243383"/>
                </a:lnTo>
                <a:lnTo>
                  <a:pt x="34965" y="291049"/>
                </a:lnTo>
                <a:lnTo>
                  <a:pt x="46421" y="338435"/>
                </a:lnTo>
                <a:lnTo>
                  <a:pt x="59212" y="385495"/>
                </a:lnTo>
                <a:lnTo>
                  <a:pt x="73345" y="432182"/>
                </a:lnTo>
                <a:lnTo>
                  <a:pt x="88829" y="478451"/>
                </a:lnTo>
                <a:lnTo>
                  <a:pt x="105669" y="524255"/>
                </a:lnTo>
                <a:lnTo>
                  <a:pt x="123874" y="569547"/>
                </a:lnTo>
                <a:lnTo>
                  <a:pt x="143451" y="614283"/>
                </a:lnTo>
                <a:lnTo>
                  <a:pt x="165100" y="659340"/>
                </a:lnTo>
                <a:lnTo>
                  <a:pt x="188390" y="703731"/>
                </a:lnTo>
                <a:lnTo>
                  <a:pt x="213229" y="747399"/>
                </a:lnTo>
                <a:lnTo>
                  <a:pt x="239528" y="790287"/>
                </a:lnTo>
                <a:lnTo>
                  <a:pt x="267195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88" y="899163"/>
                </a:lnTo>
                <a:lnTo>
                  <a:pt x="579445" y="865394"/>
                </a:lnTo>
                <a:lnTo>
                  <a:pt x="620352" y="829715"/>
                </a:lnTo>
                <a:lnTo>
                  <a:pt x="659644" y="792204"/>
                </a:lnTo>
                <a:lnTo>
                  <a:pt x="692816" y="757635"/>
                </a:lnTo>
                <a:lnTo>
                  <a:pt x="724576" y="721753"/>
                </a:lnTo>
                <a:lnTo>
                  <a:pt x="754877" y="684624"/>
                </a:lnTo>
                <a:lnTo>
                  <a:pt x="783674" y="646314"/>
                </a:lnTo>
                <a:lnTo>
                  <a:pt x="810920" y="606891"/>
                </a:lnTo>
                <a:lnTo>
                  <a:pt x="836571" y="566419"/>
                </a:lnTo>
                <a:lnTo>
                  <a:pt x="860580" y="524965"/>
                </a:lnTo>
                <a:lnTo>
                  <a:pt x="882902" y="482596"/>
                </a:lnTo>
                <a:lnTo>
                  <a:pt x="903490" y="439377"/>
                </a:lnTo>
                <a:lnTo>
                  <a:pt x="923921" y="391200"/>
                </a:lnTo>
                <a:lnTo>
                  <a:pt x="942246" y="342148"/>
                </a:lnTo>
                <a:lnTo>
                  <a:pt x="958446" y="292317"/>
                </a:lnTo>
                <a:lnTo>
                  <a:pt x="972504" y="241802"/>
                </a:lnTo>
                <a:lnTo>
                  <a:pt x="975668" y="231319"/>
                </a:lnTo>
                <a:lnTo>
                  <a:pt x="979430" y="219204"/>
                </a:lnTo>
                <a:lnTo>
                  <a:pt x="982078" y="207103"/>
                </a:lnTo>
                <a:lnTo>
                  <a:pt x="981896" y="196662"/>
                </a:lnTo>
                <a:lnTo>
                  <a:pt x="978168" y="189669"/>
                </a:lnTo>
                <a:lnTo>
                  <a:pt x="971582" y="184284"/>
                </a:lnTo>
                <a:lnTo>
                  <a:pt x="963906" y="180060"/>
                </a:lnTo>
                <a:lnTo>
                  <a:pt x="956902" y="176547"/>
                </a:lnTo>
                <a:lnTo>
                  <a:pt x="934734" y="164323"/>
                </a:lnTo>
                <a:lnTo>
                  <a:pt x="890948" y="139323"/>
                </a:lnTo>
                <a:lnTo>
                  <a:pt x="824554" y="106499"/>
                </a:lnTo>
                <a:lnTo>
                  <a:pt x="779710" y="87318"/>
                </a:lnTo>
                <a:lnTo>
                  <a:pt x="734134" y="69994"/>
                </a:lnTo>
                <a:lnTo>
                  <a:pt x="687902" y="54542"/>
                </a:lnTo>
                <a:lnTo>
                  <a:pt x="641090" y="40977"/>
                </a:lnTo>
                <a:lnTo>
                  <a:pt x="593775" y="29312"/>
                </a:lnTo>
                <a:lnTo>
                  <a:pt x="546032" y="19562"/>
                </a:lnTo>
                <a:lnTo>
                  <a:pt x="497938" y="11741"/>
                </a:lnTo>
                <a:lnTo>
                  <a:pt x="449568" y="5864"/>
                </a:lnTo>
                <a:lnTo>
                  <a:pt x="400999" y="1946"/>
                </a:lnTo>
                <a:lnTo>
                  <a:pt x="35230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D0BBF90F-C648-A546-83EE-6E788B35ACAA}"/>
              </a:ext>
            </a:extLst>
          </p:cNvPr>
          <p:cNvSpPr/>
          <p:nvPr userDrawn="1"/>
        </p:nvSpPr>
        <p:spPr>
          <a:xfrm>
            <a:off x="18793085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6" y="0"/>
                </a:moveTo>
                <a:lnTo>
                  <a:pt x="133364" y="0"/>
                </a:lnTo>
                <a:lnTo>
                  <a:pt x="123418" y="22141"/>
                </a:lnTo>
                <a:lnTo>
                  <a:pt x="103530" y="71431"/>
                </a:lnTo>
                <a:lnTo>
                  <a:pt x="85662" y="121481"/>
                </a:lnTo>
                <a:lnTo>
                  <a:pt x="70991" y="167435"/>
                </a:lnTo>
                <a:lnTo>
                  <a:pt x="57489" y="213751"/>
                </a:lnTo>
                <a:lnTo>
                  <a:pt x="45200" y="260402"/>
                </a:lnTo>
                <a:lnTo>
                  <a:pt x="34170" y="307362"/>
                </a:lnTo>
                <a:lnTo>
                  <a:pt x="24445" y="354602"/>
                </a:lnTo>
                <a:lnTo>
                  <a:pt x="16071" y="402097"/>
                </a:lnTo>
                <a:lnTo>
                  <a:pt x="9094" y="449819"/>
                </a:lnTo>
                <a:lnTo>
                  <a:pt x="3560" y="497742"/>
                </a:lnTo>
                <a:lnTo>
                  <a:pt x="83" y="540861"/>
                </a:lnTo>
                <a:lnTo>
                  <a:pt x="0" y="548924"/>
                </a:lnTo>
                <a:lnTo>
                  <a:pt x="15256" y="551510"/>
                </a:lnTo>
                <a:lnTo>
                  <a:pt x="85824" y="567390"/>
                </a:lnTo>
                <a:lnTo>
                  <a:pt x="156940" y="580067"/>
                </a:lnTo>
                <a:lnTo>
                  <a:pt x="206538" y="586242"/>
                </a:lnTo>
                <a:lnTo>
                  <a:pt x="256300" y="590375"/>
                </a:lnTo>
                <a:lnTo>
                  <a:pt x="306116" y="592524"/>
                </a:lnTo>
                <a:lnTo>
                  <a:pt x="357270" y="592439"/>
                </a:lnTo>
                <a:lnTo>
                  <a:pt x="408338" y="590139"/>
                </a:lnTo>
                <a:lnTo>
                  <a:pt x="459236" y="585649"/>
                </a:lnTo>
                <a:lnTo>
                  <a:pt x="509880" y="578993"/>
                </a:lnTo>
                <a:lnTo>
                  <a:pt x="560183" y="570196"/>
                </a:lnTo>
                <a:lnTo>
                  <a:pt x="610063" y="559280"/>
                </a:lnTo>
                <a:lnTo>
                  <a:pt x="659434" y="546272"/>
                </a:lnTo>
                <a:lnTo>
                  <a:pt x="708211" y="531194"/>
                </a:lnTo>
                <a:lnTo>
                  <a:pt x="756311" y="514072"/>
                </a:lnTo>
                <a:lnTo>
                  <a:pt x="803649" y="494929"/>
                </a:lnTo>
                <a:lnTo>
                  <a:pt x="850140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1" y="162689"/>
                </a:lnTo>
                <a:lnTo>
                  <a:pt x="886224" y="117716"/>
                </a:lnTo>
                <a:lnTo>
                  <a:pt x="863351" y="73647"/>
                </a:lnTo>
                <a:lnTo>
                  <a:pt x="838691" y="30552"/>
                </a:lnTo>
                <a:lnTo>
                  <a:pt x="819506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3EA6E1C5-276E-A343-A625-5F7785190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8F72FA64-A0B2-384F-B3DE-D1975A610E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6850" y="5197475"/>
            <a:ext cx="104394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dirty="0"/>
              <a:t>DIVIDER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6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-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70">
            <a:extLst>
              <a:ext uri="{FF2B5EF4-FFF2-40B4-BE49-F238E27FC236}">
                <a16:creationId xmlns:a16="http://schemas.microsoft.com/office/drawing/2014/main" id="{C302E0BE-BE08-4E4F-8F95-B3842CBAA76B}"/>
              </a:ext>
            </a:extLst>
          </p:cNvPr>
          <p:cNvSpPr txBox="1"/>
          <p:nvPr userDrawn="1"/>
        </p:nvSpPr>
        <p:spPr>
          <a:xfrm>
            <a:off x="4507339" y="8100545"/>
            <a:ext cx="240220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Muli-SemiBold"/>
                <a:cs typeface="Muli-SemiBold"/>
              </a:rPr>
              <a:t>Part </a:t>
            </a:r>
            <a:r>
              <a:rPr sz="1600" b="1" spc="-5" dirty="0">
                <a:latin typeface="Muli-SemiBold"/>
                <a:cs typeface="Muli-SemiBold"/>
              </a:rPr>
              <a:t>of the </a:t>
            </a:r>
            <a:r>
              <a:rPr sz="1600" b="1" spc="-10" dirty="0">
                <a:latin typeface="Muli-SemiBold"/>
                <a:cs typeface="Muli-SemiBold"/>
              </a:rPr>
              <a:t>Midis</a:t>
            </a:r>
            <a:r>
              <a:rPr sz="1600" b="1" spc="-60" dirty="0">
                <a:latin typeface="Muli-SemiBold"/>
                <a:cs typeface="Muli-SemiBold"/>
              </a:rPr>
              <a:t> </a:t>
            </a:r>
            <a:r>
              <a:rPr sz="1600" b="1" spc="-5" dirty="0">
                <a:latin typeface="Muli-SemiBold"/>
                <a:cs typeface="Muli-SemiBold"/>
              </a:rPr>
              <a:t>Group</a:t>
            </a:r>
            <a:endParaRPr sz="1600" dirty="0">
              <a:latin typeface="Muli-SemiBold"/>
              <a:cs typeface="Muli-SemiBold"/>
            </a:endParaRPr>
          </a:p>
        </p:txBody>
      </p:sp>
      <p:sp>
        <p:nvSpPr>
          <p:cNvPr id="48" name="object 81">
            <a:extLst>
              <a:ext uri="{FF2B5EF4-FFF2-40B4-BE49-F238E27FC236}">
                <a16:creationId xmlns:a16="http://schemas.microsoft.com/office/drawing/2014/main" id="{8AB53D22-6E34-AB45-B742-3471BEA2A80A}"/>
              </a:ext>
            </a:extLst>
          </p:cNvPr>
          <p:cNvSpPr/>
          <p:nvPr userDrawn="1"/>
        </p:nvSpPr>
        <p:spPr>
          <a:xfrm>
            <a:off x="0" y="8207799"/>
            <a:ext cx="986790" cy="1498600"/>
          </a:xfrm>
          <a:custGeom>
            <a:avLst/>
            <a:gdLst/>
            <a:ahLst/>
            <a:cxnLst/>
            <a:rect l="l" t="t" r="r" b="b"/>
            <a:pathLst>
              <a:path w="986790" h="1498600">
                <a:moveTo>
                  <a:pt x="795" y="0"/>
                </a:moveTo>
                <a:lnTo>
                  <a:pt x="0" y="0"/>
                </a:lnTo>
                <a:lnTo>
                  <a:pt x="0" y="1497975"/>
                </a:lnTo>
                <a:lnTo>
                  <a:pt x="47147" y="1485065"/>
                </a:lnTo>
                <a:lnTo>
                  <a:pt x="93797" y="1470744"/>
                </a:lnTo>
                <a:lnTo>
                  <a:pt x="139920" y="1455030"/>
                </a:lnTo>
                <a:lnTo>
                  <a:pt x="185486" y="1437940"/>
                </a:lnTo>
                <a:lnTo>
                  <a:pt x="230464" y="1419491"/>
                </a:lnTo>
                <a:lnTo>
                  <a:pt x="274826" y="1399701"/>
                </a:lnTo>
                <a:lnTo>
                  <a:pt x="318540" y="1378587"/>
                </a:lnTo>
                <a:lnTo>
                  <a:pt x="361577" y="1356166"/>
                </a:lnTo>
                <a:lnTo>
                  <a:pt x="403907" y="1332456"/>
                </a:lnTo>
                <a:lnTo>
                  <a:pt x="445499" y="1307473"/>
                </a:lnTo>
                <a:lnTo>
                  <a:pt x="486324" y="1281236"/>
                </a:lnTo>
                <a:lnTo>
                  <a:pt x="526352" y="1253762"/>
                </a:lnTo>
                <a:lnTo>
                  <a:pt x="565553" y="1225067"/>
                </a:lnTo>
                <a:lnTo>
                  <a:pt x="603896" y="1195169"/>
                </a:lnTo>
                <a:lnTo>
                  <a:pt x="641353" y="1164087"/>
                </a:lnTo>
                <a:lnTo>
                  <a:pt x="677892" y="1131835"/>
                </a:lnTo>
                <a:lnTo>
                  <a:pt x="713483" y="1098434"/>
                </a:lnTo>
                <a:lnTo>
                  <a:pt x="748098" y="1063898"/>
                </a:lnTo>
                <a:lnTo>
                  <a:pt x="781705" y="1028247"/>
                </a:lnTo>
                <a:lnTo>
                  <a:pt x="814275" y="991496"/>
                </a:lnTo>
                <a:lnTo>
                  <a:pt x="845778" y="953664"/>
                </a:lnTo>
                <a:lnTo>
                  <a:pt x="876183" y="914768"/>
                </a:lnTo>
                <a:lnTo>
                  <a:pt x="905461" y="874825"/>
                </a:lnTo>
                <a:lnTo>
                  <a:pt x="933582" y="833852"/>
                </a:lnTo>
                <a:lnTo>
                  <a:pt x="960515" y="791867"/>
                </a:lnTo>
                <a:lnTo>
                  <a:pt x="986231" y="748888"/>
                </a:lnTo>
                <a:lnTo>
                  <a:pt x="960532" y="705934"/>
                </a:lnTo>
                <a:lnTo>
                  <a:pt x="933616" y="663974"/>
                </a:lnTo>
                <a:lnTo>
                  <a:pt x="905515" y="623025"/>
                </a:lnTo>
                <a:lnTo>
                  <a:pt x="876258" y="583105"/>
                </a:lnTo>
                <a:lnTo>
                  <a:pt x="845876" y="544230"/>
                </a:lnTo>
                <a:lnTo>
                  <a:pt x="814397" y="506418"/>
                </a:lnTo>
                <a:lnTo>
                  <a:pt x="781852" y="469687"/>
                </a:lnTo>
                <a:lnTo>
                  <a:pt x="748272" y="434053"/>
                </a:lnTo>
                <a:lnTo>
                  <a:pt x="713685" y="399534"/>
                </a:lnTo>
                <a:lnTo>
                  <a:pt x="678122" y="366146"/>
                </a:lnTo>
                <a:lnTo>
                  <a:pt x="641613" y="333908"/>
                </a:lnTo>
                <a:lnTo>
                  <a:pt x="604188" y="302837"/>
                </a:lnTo>
                <a:lnTo>
                  <a:pt x="565876" y="272949"/>
                </a:lnTo>
                <a:lnTo>
                  <a:pt x="526708" y="244263"/>
                </a:lnTo>
                <a:lnTo>
                  <a:pt x="486714" y="216795"/>
                </a:lnTo>
                <a:lnTo>
                  <a:pt x="445923" y="190562"/>
                </a:lnTo>
                <a:lnTo>
                  <a:pt x="404366" y="165583"/>
                </a:lnTo>
                <a:lnTo>
                  <a:pt x="362072" y="141874"/>
                </a:lnTo>
                <a:lnTo>
                  <a:pt x="319071" y="119452"/>
                </a:lnTo>
                <a:lnTo>
                  <a:pt x="275393" y="98335"/>
                </a:lnTo>
                <a:lnTo>
                  <a:pt x="231069" y="78540"/>
                </a:lnTo>
                <a:lnTo>
                  <a:pt x="186128" y="60084"/>
                </a:lnTo>
                <a:lnTo>
                  <a:pt x="140601" y="42985"/>
                </a:lnTo>
                <a:lnTo>
                  <a:pt x="94516" y="27260"/>
                </a:lnTo>
                <a:lnTo>
                  <a:pt x="47904" y="12925"/>
                </a:lnTo>
                <a:lnTo>
                  <a:pt x="795" y="0"/>
                </a:lnTo>
                <a:close/>
              </a:path>
            </a:pathLst>
          </a:custGeom>
          <a:solidFill>
            <a:srgbClr val="FF7E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82">
            <a:extLst>
              <a:ext uri="{FF2B5EF4-FFF2-40B4-BE49-F238E27FC236}">
                <a16:creationId xmlns:a16="http://schemas.microsoft.com/office/drawing/2014/main" id="{68FD35CE-3EDC-824C-9104-66CC5A6F702E}"/>
              </a:ext>
            </a:extLst>
          </p:cNvPr>
          <p:cNvSpPr/>
          <p:nvPr userDrawn="1"/>
        </p:nvSpPr>
        <p:spPr>
          <a:xfrm>
            <a:off x="956761" y="9459627"/>
            <a:ext cx="596900" cy="597535"/>
          </a:xfrm>
          <a:custGeom>
            <a:avLst/>
            <a:gdLst/>
            <a:ahLst/>
            <a:cxnLst/>
            <a:rect l="l" t="t" r="r" b="b"/>
            <a:pathLst>
              <a:path w="596900" h="597534">
                <a:moveTo>
                  <a:pt x="517240" y="0"/>
                </a:moveTo>
                <a:lnTo>
                  <a:pt x="468321" y="2001"/>
                </a:lnTo>
                <a:lnTo>
                  <a:pt x="420181" y="7927"/>
                </a:lnTo>
                <a:lnTo>
                  <a:pt x="373021" y="17660"/>
                </a:lnTo>
                <a:lnTo>
                  <a:pt x="327045" y="31083"/>
                </a:lnTo>
                <a:lnTo>
                  <a:pt x="282456" y="48080"/>
                </a:lnTo>
                <a:lnTo>
                  <a:pt x="239456" y="68532"/>
                </a:lnTo>
                <a:lnTo>
                  <a:pt x="198249" y="92324"/>
                </a:lnTo>
                <a:lnTo>
                  <a:pt x="159037" y="119337"/>
                </a:lnTo>
                <a:lnTo>
                  <a:pt x="122022" y="149455"/>
                </a:lnTo>
                <a:lnTo>
                  <a:pt x="87408" y="182560"/>
                </a:lnTo>
                <a:lnTo>
                  <a:pt x="55398" y="218535"/>
                </a:lnTo>
                <a:lnTo>
                  <a:pt x="26194" y="257264"/>
                </a:lnTo>
                <a:lnTo>
                  <a:pt x="0" y="298629"/>
                </a:lnTo>
                <a:lnTo>
                  <a:pt x="26194" y="339994"/>
                </a:lnTo>
                <a:lnTo>
                  <a:pt x="55398" y="378723"/>
                </a:lnTo>
                <a:lnTo>
                  <a:pt x="87408" y="414698"/>
                </a:lnTo>
                <a:lnTo>
                  <a:pt x="122022" y="447804"/>
                </a:lnTo>
                <a:lnTo>
                  <a:pt x="159037" y="477921"/>
                </a:lnTo>
                <a:lnTo>
                  <a:pt x="198249" y="504935"/>
                </a:lnTo>
                <a:lnTo>
                  <a:pt x="239456" y="528726"/>
                </a:lnTo>
                <a:lnTo>
                  <a:pt x="282456" y="549179"/>
                </a:lnTo>
                <a:lnTo>
                  <a:pt x="327045" y="566175"/>
                </a:lnTo>
                <a:lnTo>
                  <a:pt x="373021" y="579599"/>
                </a:lnTo>
                <a:lnTo>
                  <a:pt x="420181" y="589332"/>
                </a:lnTo>
                <a:lnTo>
                  <a:pt x="468321" y="595258"/>
                </a:lnTo>
                <a:lnTo>
                  <a:pt x="517240" y="597259"/>
                </a:lnTo>
                <a:lnTo>
                  <a:pt x="539967" y="553895"/>
                </a:lnTo>
                <a:lnTo>
                  <a:pt x="558905" y="509241"/>
                </a:lnTo>
                <a:lnTo>
                  <a:pt x="574056" y="463534"/>
                </a:lnTo>
                <a:lnTo>
                  <a:pt x="585420" y="417005"/>
                </a:lnTo>
                <a:lnTo>
                  <a:pt x="592995" y="369891"/>
                </a:lnTo>
                <a:lnTo>
                  <a:pt x="596783" y="322425"/>
                </a:lnTo>
                <a:lnTo>
                  <a:pt x="596783" y="274841"/>
                </a:lnTo>
                <a:lnTo>
                  <a:pt x="592995" y="227375"/>
                </a:lnTo>
                <a:lnTo>
                  <a:pt x="585420" y="180260"/>
                </a:lnTo>
                <a:lnTo>
                  <a:pt x="574056" y="133730"/>
                </a:lnTo>
                <a:lnTo>
                  <a:pt x="558905" y="88021"/>
                </a:lnTo>
                <a:lnTo>
                  <a:pt x="539967" y="43366"/>
                </a:lnTo>
                <a:lnTo>
                  <a:pt x="517240" y="0"/>
                </a:lnTo>
                <a:close/>
              </a:path>
            </a:pathLst>
          </a:custGeom>
          <a:solidFill>
            <a:srgbClr val="00A3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83">
            <a:extLst>
              <a:ext uri="{FF2B5EF4-FFF2-40B4-BE49-F238E27FC236}">
                <a16:creationId xmlns:a16="http://schemas.microsoft.com/office/drawing/2014/main" id="{7C40743D-E3DD-9745-95D7-5A2517F7F052}"/>
              </a:ext>
            </a:extLst>
          </p:cNvPr>
          <p:cNvSpPr/>
          <p:nvPr userDrawn="1"/>
        </p:nvSpPr>
        <p:spPr>
          <a:xfrm>
            <a:off x="479122" y="10071777"/>
            <a:ext cx="346075" cy="347345"/>
          </a:xfrm>
          <a:custGeom>
            <a:avLst/>
            <a:gdLst/>
            <a:ahLst/>
            <a:cxnLst/>
            <a:rect l="l" t="t" r="r" b="b"/>
            <a:pathLst>
              <a:path w="346075" h="347345">
                <a:moveTo>
                  <a:pt x="45511" y="0"/>
                </a:moveTo>
                <a:lnTo>
                  <a:pt x="22755" y="47361"/>
                </a:lnTo>
                <a:lnTo>
                  <a:pt x="7585" y="96899"/>
                </a:lnTo>
                <a:lnTo>
                  <a:pt x="0" y="147742"/>
                </a:lnTo>
                <a:lnTo>
                  <a:pt x="0" y="199019"/>
                </a:lnTo>
                <a:lnTo>
                  <a:pt x="7585" y="249860"/>
                </a:lnTo>
                <a:lnTo>
                  <a:pt x="22755" y="299395"/>
                </a:lnTo>
                <a:lnTo>
                  <a:pt x="45511" y="346753"/>
                </a:lnTo>
                <a:lnTo>
                  <a:pt x="97901" y="342779"/>
                </a:lnTo>
                <a:lnTo>
                  <a:pt x="148385" y="331148"/>
                </a:lnTo>
                <a:lnTo>
                  <a:pt x="196209" y="312295"/>
                </a:lnTo>
                <a:lnTo>
                  <a:pt x="240618" y="286656"/>
                </a:lnTo>
                <a:lnTo>
                  <a:pt x="280856" y="254666"/>
                </a:lnTo>
                <a:lnTo>
                  <a:pt x="316170" y="216761"/>
                </a:lnTo>
                <a:lnTo>
                  <a:pt x="345805" y="173376"/>
                </a:lnTo>
                <a:lnTo>
                  <a:pt x="316170" y="129989"/>
                </a:lnTo>
                <a:lnTo>
                  <a:pt x="280856" y="92082"/>
                </a:lnTo>
                <a:lnTo>
                  <a:pt x="240618" y="60092"/>
                </a:lnTo>
                <a:lnTo>
                  <a:pt x="196209" y="34454"/>
                </a:lnTo>
                <a:lnTo>
                  <a:pt x="148385" y="15603"/>
                </a:lnTo>
                <a:lnTo>
                  <a:pt x="97901" y="3973"/>
                </a:lnTo>
                <a:lnTo>
                  <a:pt x="45511" y="0"/>
                </a:lnTo>
                <a:close/>
              </a:path>
            </a:pathLst>
          </a:custGeom>
          <a:solidFill>
            <a:srgbClr val="001F84">
              <a:alpha val="73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84">
            <a:extLst>
              <a:ext uri="{FF2B5EF4-FFF2-40B4-BE49-F238E27FC236}">
                <a16:creationId xmlns:a16="http://schemas.microsoft.com/office/drawing/2014/main" id="{121A0EC5-1363-6C41-88D2-795988CF9683}"/>
              </a:ext>
            </a:extLst>
          </p:cNvPr>
          <p:cNvSpPr/>
          <p:nvPr userDrawn="1"/>
        </p:nvSpPr>
        <p:spPr>
          <a:xfrm>
            <a:off x="19333128" y="1254465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9" y="0"/>
                </a:moveTo>
                <a:lnTo>
                  <a:pt x="759923" y="3111"/>
                </a:lnTo>
                <a:lnTo>
                  <a:pt x="707900" y="16376"/>
                </a:lnTo>
                <a:lnTo>
                  <a:pt x="682136" y="23976"/>
                </a:lnTo>
                <a:lnTo>
                  <a:pt x="634297" y="40190"/>
                </a:lnTo>
                <a:lnTo>
                  <a:pt x="587249" y="58435"/>
                </a:lnTo>
                <a:lnTo>
                  <a:pt x="541058" y="78661"/>
                </a:lnTo>
                <a:lnTo>
                  <a:pt x="495792" y="100816"/>
                </a:lnTo>
                <a:lnTo>
                  <a:pt x="451516" y="124850"/>
                </a:lnTo>
                <a:lnTo>
                  <a:pt x="408297" y="150713"/>
                </a:lnTo>
                <a:lnTo>
                  <a:pt x="366201" y="178354"/>
                </a:lnTo>
                <a:lnTo>
                  <a:pt x="325295" y="207723"/>
                </a:lnTo>
                <a:lnTo>
                  <a:pt x="285645" y="238768"/>
                </a:lnTo>
                <a:lnTo>
                  <a:pt x="247317" y="271441"/>
                </a:lnTo>
                <a:lnTo>
                  <a:pt x="210379" y="305689"/>
                </a:lnTo>
                <a:lnTo>
                  <a:pt x="174896" y="341462"/>
                </a:lnTo>
                <a:lnTo>
                  <a:pt x="140934" y="378710"/>
                </a:lnTo>
                <a:lnTo>
                  <a:pt x="108561" y="417383"/>
                </a:lnTo>
                <a:lnTo>
                  <a:pt x="77843" y="457429"/>
                </a:lnTo>
                <a:lnTo>
                  <a:pt x="48846" y="498799"/>
                </a:lnTo>
                <a:lnTo>
                  <a:pt x="23645" y="538016"/>
                </a:lnTo>
                <a:lnTo>
                  <a:pt x="0" y="578577"/>
                </a:lnTo>
                <a:lnTo>
                  <a:pt x="1425" y="591533"/>
                </a:lnTo>
                <a:lnTo>
                  <a:pt x="14223" y="605153"/>
                </a:lnTo>
                <a:lnTo>
                  <a:pt x="30678" y="617331"/>
                </a:lnTo>
                <a:lnTo>
                  <a:pt x="43077" y="625957"/>
                </a:lnTo>
                <a:lnTo>
                  <a:pt x="80981" y="655755"/>
                </a:lnTo>
                <a:lnTo>
                  <a:pt x="119789" y="684384"/>
                </a:lnTo>
                <a:lnTo>
                  <a:pt x="159449" y="711801"/>
                </a:lnTo>
                <a:lnTo>
                  <a:pt x="199910" y="737964"/>
                </a:lnTo>
                <a:lnTo>
                  <a:pt x="246304" y="766078"/>
                </a:lnTo>
                <a:lnTo>
                  <a:pt x="293447" y="792822"/>
                </a:lnTo>
                <a:lnTo>
                  <a:pt x="341376" y="818013"/>
                </a:lnTo>
                <a:lnTo>
                  <a:pt x="390129" y="841469"/>
                </a:lnTo>
                <a:lnTo>
                  <a:pt x="439743" y="863006"/>
                </a:lnTo>
                <a:lnTo>
                  <a:pt x="490258" y="882441"/>
                </a:lnTo>
                <a:lnTo>
                  <a:pt x="541711" y="899593"/>
                </a:lnTo>
                <a:lnTo>
                  <a:pt x="591822" y="914314"/>
                </a:lnTo>
                <a:lnTo>
                  <a:pt x="642259" y="927986"/>
                </a:lnTo>
                <a:lnTo>
                  <a:pt x="693009" y="940434"/>
                </a:lnTo>
                <a:lnTo>
                  <a:pt x="744063" y="951482"/>
                </a:lnTo>
                <a:lnTo>
                  <a:pt x="770969" y="956445"/>
                </a:lnTo>
                <a:lnTo>
                  <a:pt x="770969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85">
            <a:extLst>
              <a:ext uri="{FF2B5EF4-FFF2-40B4-BE49-F238E27FC236}">
                <a16:creationId xmlns:a16="http://schemas.microsoft.com/office/drawing/2014/main" id="{51340A6F-D61E-9E46-B571-D72E6A1E2B62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47"/>
                </a:lnTo>
                <a:lnTo>
                  <a:pt x="20428" y="39520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2" y="196651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5"/>
                </a:lnTo>
                <a:lnTo>
                  <a:pt x="377267" y="976314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5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2"/>
                </a:lnTo>
                <a:lnTo>
                  <a:pt x="724580" y="721748"/>
                </a:lnTo>
                <a:lnTo>
                  <a:pt x="754882" y="684619"/>
                </a:lnTo>
                <a:lnTo>
                  <a:pt x="783679" y="646310"/>
                </a:lnTo>
                <a:lnTo>
                  <a:pt x="810926" y="606887"/>
                </a:lnTo>
                <a:lnTo>
                  <a:pt x="836577" y="566417"/>
                </a:lnTo>
                <a:lnTo>
                  <a:pt x="860587" y="524964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199"/>
                </a:lnTo>
                <a:lnTo>
                  <a:pt x="942251" y="342144"/>
                </a:lnTo>
                <a:lnTo>
                  <a:pt x="958447" y="292313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3"/>
                </a:lnTo>
                <a:lnTo>
                  <a:pt x="982087" y="207099"/>
                </a:lnTo>
                <a:lnTo>
                  <a:pt x="981907" y="196651"/>
                </a:lnTo>
                <a:lnTo>
                  <a:pt x="978174" y="189663"/>
                </a:lnTo>
                <a:lnTo>
                  <a:pt x="971588" y="184279"/>
                </a:lnTo>
                <a:lnTo>
                  <a:pt x="963910" y="180055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6">
            <a:extLst>
              <a:ext uri="{FF2B5EF4-FFF2-40B4-BE49-F238E27FC236}">
                <a16:creationId xmlns:a16="http://schemas.microsoft.com/office/drawing/2014/main" id="{A7EFB8D5-F4C4-9A46-B854-E65A8F39B020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10" y="0"/>
                </a:moveTo>
                <a:lnTo>
                  <a:pt x="133368" y="0"/>
                </a:lnTo>
                <a:lnTo>
                  <a:pt x="123424" y="22137"/>
                </a:lnTo>
                <a:lnTo>
                  <a:pt x="103537" y="71426"/>
                </a:lnTo>
                <a:lnTo>
                  <a:pt x="85672" y="121476"/>
                </a:lnTo>
                <a:lnTo>
                  <a:pt x="70999" y="167433"/>
                </a:lnTo>
                <a:lnTo>
                  <a:pt x="57495" y="213750"/>
                </a:lnTo>
                <a:lnTo>
                  <a:pt x="45206" y="260402"/>
                </a:lnTo>
                <a:lnTo>
                  <a:pt x="34176" y="307361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21"/>
                </a:lnTo>
                <a:lnTo>
                  <a:pt x="3570" y="497747"/>
                </a:lnTo>
                <a:lnTo>
                  <a:pt x="94" y="540866"/>
                </a:lnTo>
                <a:lnTo>
                  <a:pt x="0" y="548928"/>
                </a:lnTo>
                <a:lnTo>
                  <a:pt x="15266" y="551515"/>
                </a:lnTo>
                <a:lnTo>
                  <a:pt x="85824" y="567388"/>
                </a:lnTo>
                <a:lnTo>
                  <a:pt x="156942" y="580066"/>
                </a:lnTo>
                <a:lnTo>
                  <a:pt x="206542" y="586241"/>
                </a:lnTo>
                <a:lnTo>
                  <a:pt x="256305" y="590375"/>
                </a:lnTo>
                <a:lnTo>
                  <a:pt x="306116" y="592529"/>
                </a:lnTo>
                <a:lnTo>
                  <a:pt x="357272" y="592442"/>
                </a:lnTo>
                <a:lnTo>
                  <a:pt x="408342" y="590140"/>
                </a:lnTo>
                <a:lnTo>
                  <a:pt x="459241" y="585649"/>
                </a:lnTo>
                <a:lnTo>
                  <a:pt x="509884" y="578991"/>
                </a:lnTo>
                <a:lnTo>
                  <a:pt x="560188" y="570193"/>
                </a:lnTo>
                <a:lnTo>
                  <a:pt x="610067" y="559277"/>
                </a:lnTo>
                <a:lnTo>
                  <a:pt x="659438" y="546268"/>
                </a:lnTo>
                <a:lnTo>
                  <a:pt x="708215" y="531190"/>
                </a:lnTo>
                <a:lnTo>
                  <a:pt x="756314" y="514067"/>
                </a:lnTo>
                <a:lnTo>
                  <a:pt x="803651" y="494924"/>
                </a:lnTo>
                <a:lnTo>
                  <a:pt x="850141" y="473784"/>
                </a:lnTo>
                <a:lnTo>
                  <a:pt x="895700" y="450672"/>
                </a:lnTo>
                <a:lnTo>
                  <a:pt x="940244" y="425613"/>
                </a:lnTo>
                <a:lnTo>
                  <a:pt x="983687" y="398629"/>
                </a:lnTo>
                <a:lnTo>
                  <a:pt x="972382" y="350199"/>
                </a:lnTo>
                <a:lnTo>
                  <a:pt x="959048" y="302318"/>
                </a:lnTo>
                <a:lnTo>
                  <a:pt x="943724" y="255058"/>
                </a:lnTo>
                <a:lnTo>
                  <a:pt x="926452" y="208490"/>
                </a:lnTo>
                <a:lnTo>
                  <a:pt x="907272" y="162684"/>
                </a:lnTo>
                <a:lnTo>
                  <a:pt x="886225" y="117711"/>
                </a:lnTo>
                <a:lnTo>
                  <a:pt x="863351" y="73642"/>
                </a:lnTo>
                <a:lnTo>
                  <a:pt x="838693" y="30548"/>
                </a:lnTo>
                <a:lnTo>
                  <a:pt x="819510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A5C3387B-C81A-8B44-9766-C73EDAA858E3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Symbol zastępczy tekstu 11">
            <a:extLst>
              <a:ext uri="{FF2B5EF4-FFF2-40B4-BE49-F238E27FC236}">
                <a16:creationId xmlns:a16="http://schemas.microsoft.com/office/drawing/2014/main" id="{EBAF681A-6DD3-0742-A8A8-03B50E7E0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CONTACT</a:t>
            </a:r>
            <a:endParaRPr lang="en-US" dirty="0"/>
          </a:p>
        </p:txBody>
      </p:sp>
      <p:pic>
        <p:nvPicPr>
          <p:cNvPr id="58" name="Grafika 57">
            <a:extLst>
              <a:ext uri="{FF2B5EF4-FFF2-40B4-BE49-F238E27FC236}">
                <a16:creationId xmlns:a16="http://schemas.microsoft.com/office/drawing/2014/main" id="{ED6C62A1-5FCD-E645-BA2C-8A41AA247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9250" y="4054475"/>
            <a:ext cx="5334000" cy="1303095"/>
          </a:xfrm>
          <a:prstGeom prst="rect">
            <a:avLst/>
          </a:prstGeom>
        </p:spPr>
      </p:pic>
      <p:pic>
        <p:nvPicPr>
          <p:cNvPr id="60" name="Obraz 59">
            <a:extLst>
              <a:ext uri="{FF2B5EF4-FFF2-40B4-BE49-F238E27FC236}">
                <a16:creationId xmlns:a16="http://schemas.microsoft.com/office/drawing/2014/main" id="{B5DF27CA-C8A0-C14D-A1A2-35A89986CD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339" y="6317511"/>
            <a:ext cx="2908300" cy="1447800"/>
          </a:xfrm>
          <a:prstGeom prst="rect">
            <a:avLst/>
          </a:prstGeom>
        </p:spPr>
      </p:pic>
      <p:sp>
        <p:nvSpPr>
          <p:cNvPr id="62" name="Symbol zastępczy tekstu 11">
            <a:extLst>
              <a:ext uri="{FF2B5EF4-FFF2-40B4-BE49-F238E27FC236}">
                <a16:creationId xmlns:a16="http://schemas.microsoft.com/office/drawing/2014/main" id="{9DB45C6E-D4C7-FA4A-9D17-8A071D817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842" y="3162288"/>
            <a:ext cx="6370163" cy="756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 b="1" i="0">
                <a:solidFill>
                  <a:srgbClr val="001E84"/>
                </a:solidFill>
                <a:latin typeface="Muli ExtraBold" pitchFamily="2" charset="0"/>
              </a:defRPr>
            </a:lvl1pPr>
          </a:lstStyle>
          <a:p>
            <a:pPr lvl="0"/>
            <a:r>
              <a:rPr lang="pl-PL" spc="-20" dirty="0"/>
              <a:t>Name Surname</a:t>
            </a:r>
            <a:endParaRPr lang="en-US" dirty="0"/>
          </a:p>
        </p:txBody>
      </p:sp>
      <p:sp>
        <p:nvSpPr>
          <p:cNvPr id="63" name="Symbol zastępczy tekstu 11">
            <a:extLst>
              <a:ext uri="{FF2B5EF4-FFF2-40B4-BE49-F238E27FC236}">
                <a16:creationId xmlns:a16="http://schemas.microsoft.com/office/drawing/2014/main" id="{2B98B035-2005-804F-BDEB-EE160E901C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14049" y="4742711"/>
            <a:ext cx="6370163" cy="433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lvl="0"/>
            <a:r>
              <a:rPr lang="pl-PL" spc="-20" dirty="0"/>
              <a:t>Phone </a:t>
            </a:r>
            <a:r>
              <a:rPr lang="pl-PL" spc="-20" dirty="0" err="1"/>
              <a:t>number</a:t>
            </a:r>
            <a:endParaRPr lang="en-US" dirty="0"/>
          </a:p>
        </p:txBody>
      </p:sp>
      <p:sp>
        <p:nvSpPr>
          <p:cNvPr id="64" name="Symbol zastępczy tekstu 11">
            <a:extLst>
              <a:ext uri="{FF2B5EF4-FFF2-40B4-BE49-F238E27FC236}">
                <a16:creationId xmlns:a16="http://schemas.microsoft.com/office/drawing/2014/main" id="{8D31D89D-6170-604C-BACD-F2B0F3E09D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14049" y="5290832"/>
            <a:ext cx="6370163" cy="433981"/>
          </a:xfrm>
          <a:prstGeom prst="rect">
            <a:avLst/>
          </a:prstGeom>
        </p:spPr>
        <p:txBody>
          <a:bodyPr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5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50" b="0" i="0" u="none" strike="noStrike" kern="1200" cap="none" spc="-5" normalizeH="0" baseline="0" noProof="0" dirty="0">
                <a:ln>
                  <a:noFill/>
                </a:ln>
                <a:solidFill>
                  <a:srgbClr val="01A2FF"/>
                </a:solidFill>
                <a:effectLst/>
                <a:uLnTx/>
                <a:uFillTx/>
                <a:latin typeface="Muli"/>
                <a:ea typeface="+mn-ea"/>
                <a:cs typeface="Mul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e-mail@mdsaptech.com</a:t>
            </a:r>
            <a:endParaRPr kumimoji="0" lang="pl-PL" sz="2450" b="0" i="0" u="none" strike="noStrike" kern="1200" cap="none" spc="0" normalizeH="0" baseline="0" noProof="0" dirty="0">
              <a:ln>
                <a:noFill/>
              </a:ln>
              <a:solidFill>
                <a:srgbClr val="01A2FF"/>
              </a:solidFill>
              <a:effectLst/>
              <a:uLnTx/>
              <a:uFillTx/>
              <a:latin typeface="Muli"/>
              <a:ea typeface="+mn-ea"/>
              <a:cs typeface="Muli"/>
            </a:endParaRPr>
          </a:p>
        </p:txBody>
      </p:sp>
      <p:sp>
        <p:nvSpPr>
          <p:cNvPr id="32" name="Symbol zastępczy tekstu 11">
            <a:extLst>
              <a:ext uri="{FF2B5EF4-FFF2-40B4-BE49-F238E27FC236}">
                <a16:creationId xmlns:a16="http://schemas.microsoft.com/office/drawing/2014/main" id="{2B98B035-2005-804F-BDEB-EE160E901C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0384" y="4076427"/>
            <a:ext cx="6370163" cy="433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lvl="0"/>
            <a:r>
              <a:rPr lang="en-US" spc="-2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59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pic>
        <p:nvPicPr>
          <p:cNvPr id="26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pic>
        <p:nvPicPr>
          <p:cNvPr id="4" name="Obraz 6">
            <a:extLst>
              <a:ext uri="{FF2B5EF4-FFF2-40B4-BE49-F238E27FC236}">
                <a16:creationId xmlns:a16="http://schemas.microsoft.com/office/drawing/2014/main" id="{18DAC1AB-90AF-E846-AEC3-74CF850353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92" y="2378075"/>
            <a:ext cx="3769659" cy="2667000"/>
          </a:xfrm>
          <a:prstGeom prst="rect">
            <a:avLst/>
          </a:prstGeom>
        </p:spPr>
      </p:pic>
      <p:pic>
        <p:nvPicPr>
          <p:cNvPr id="5" name="Obraz 8">
            <a:extLst>
              <a:ext uri="{FF2B5EF4-FFF2-40B4-BE49-F238E27FC236}">
                <a16:creationId xmlns:a16="http://schemas.microsoft.com/office/drawing/2014/main" id="{126469C8-26DB-A640-A5E9-FF0E2573C2D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092" y="2378075"/>
            <a:ext cx="3769659" cy="2667000"/>
          </a:xfrm>
          <a:prstGeom prst="rect">
            <a:avLst/>
          </a:prstGeom>
        </p:spPr>
      </p:pic>
      <p:pic>
        <p:nvPicPr>
          <p:cNvPr id="6" name="Obraz 9">
            <a:extLst>
              <a:ext uri="{FF2B5EF4-FFF2-40B4-BE49-F238E27FC236}">
                <a16:creationId xmlns:a16="http://schemas.microsoft.com/office/drawing/2014/main" id="{A41C1F7E-5B56-C649-8D84-3FE0264FD5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692" y="2378075"/>
            <a:ext cx="3769659" cy="2667000"/>
          </a:xfrm>
          <a:prstGeom prst="rect">
            <a:avLst/>
          </a:prstGeom>
        </p:spPr>
      </p:pic>
      <p:pic>
        <p:nvPicPr>
          <p:cNvPr id="7" name="Obraz 10">
            <a:extLst>
              <a:ext uri="{FF2B5EF4-FFF2-40B4-BE49-F238E27FC236}">
                <a16:creationId xmlns:a16="http://schemas.microsoft.com/office/drawing/2014/main" id="{49757C76-97CD-D447-8D4C-193864853C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092" y="2378075"/>
            <a:ext cx="3769659" cy="2667000"/>
          </a:xfrm>
          <a:prstGeom prst="rect">
            <a:avLst/>
          </a:prstGeom>
        </p:spPr>
      </p:pic>
      <p:pic>
        <p:nvPicPr>
          <p:cNvPr id="8" name="Obraz 11">
            <a:extLst>
              <a:ext uri="{FF2B5EF4-FFF2-40B4-BE49-F238E27FC236}">
                <a16:creationId xmlns:a16="http://schemas.microsoft.com/office/drawing/2014/main" id="{CE084127-A669-7F49-A40A-3E8A7627D5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92" y="6495812"/>
            <a:ext cx="3769659" cy="2667000"/>
          </a:xfrm>
          <a:prstGeom prst="rect">
            <a:avLst/>
          </a:prstGeom>
        </p:spPr>
      </p:pic>
      <p:pic>
        <p:nvPicPr>
          <p:cNvPr id="9" name="Obraz 12">
            <a:extLst>
              <a:ext uri="{FF2B5EF4-FFF2-40B4-BE49-F238E27FC236}">
                <a16:creationId xmlns:a16="http://schemas.microsoft.com/office/drawing/2014/main" id="{861E5470-1472-BB4E-9BBA-94A552A041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092" y="6495812"/>
            <a:ext cx="3769659" cy="2667000"/>
          </a:xfrm>
          <a:prstGeom prst="rect">
            <a:avLst/>
          </a:prstGeom>
        </p:spPr>
      </p:pic>
      <p:pic>
        <p:nvPicPr>
          <p:cNvPr id="10" name="Obraz 13">
            <a:extLst>
              <a:ext uri="{FF2B5EF4-FFF2-40B4-BE49-F238E27FC236}">
                <a16:creationId xmlns:a16="http://schemas.microsoft.com/office/drawing/2014/main" id="{BB50915C-B1FF-0F4F-A665-EA7689DDE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692" y="6495812"/>
            <a:ext cx="3769659" cy="2667000"/>
          </a:xfrm>
          <a:prstGeom prst="rect">
            <a:avLst/>
          </a:prstGeom>
        </p:spPr>
      </p:pic>
      <p:pic>
        <p:nvPicPr>
          <p:cNvPr id="11" name="Obraz 14">
            <a:extLst>
              <a:ext uri="{FF2B5EF4-FFF2-40B4-BE49-F238E27FC236}">
                <a16:creationId xmlns:a16="http://schemas.microsoft.com/office/drawing/2014/main" id="{3C6B0B70-0B9A-E843-B92F-64A34492A6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092" y="6495812"/>
            <a:ext cx="3769659" cy="266700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24797894-5137-9F42-9B53-863DF27445F0}"/>
              </a:ext>
            </a:extLst>
          </p:cNvPr>
          <p:cNvSpPr/>
          <p:nvPr userDrawn="1"/>
        </p:nvSpPr>
        <p:spPr>
          <a:xfrm>
            <a:off x="1136650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1F96866E-89BE-2148-9A32-9CB00ACAC82B}"/>
              </a:ext>
            </a:extLst>
          </p:cNvPr>
          <p:cNvSpPr/>
          <p:nvPr userDrawn="1"/>
        </p:nvSpPr>
        <p:spPr>
          <a:xfrm>
            <a:off x="5562092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0F58C65B-CD7C-FF47-9C0D-B19FFB6FEB45}"/>
              </a:ext>
            </a:extLst>
          </p:cNvPr>
          <p:cNvSpPr/>
          <p:nvPr userDrawn="1"/>
        </p:nvSpPr>
        <p:spPr>
          <a:xfrm>
            <a:off x="9985724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0F5C82-0AE6-554A-9D0B-76E0FDC2516D}"/>
              </a:ext>
            </a:extLst>
          </p:cNvPr>
          <p:cNvSpPr/>
          <p:nvPr userDrawn="1"/>
        </p:nvSpPr>
        <p:spPr>
          <a:xfrm>
            <a:off x="14325092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207CA446-BC7E-0949-8A00-771A2F736BE0}"/>
              </a:ext>
            </a:extLst>
          </p:cNvPr>
          <p:cNvSpPr/>
          <p:nvPr userDrawn="1"/>
        </p:nvSpPr>
        <p:spPr>
          <a:xfrm>
            <a:off x="1136650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9875D99-420C-0346-82E5-1596848078AA}"/>
              </a:ext>
            </a:extLst>
          </p:cNvPr>
          <p:cNvSpPr/>
          <p:nvPr userDrawn="1"/>
        </p:nvSpPr>
        <p:spPr>
          <a:xfrm>
            <a:off x="5562092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77AA79F-0173-0445-9A35-A785E3A0C57F}"/>
              </a:ext>
            </a:extLst>
          </p:cNvPr>
          <p:cNvSpPr/>
          <p:nvPr userDrawn="1"/>
        </p:nvSpPr>
        <p:spPr>
          <a:xfrm>
            <a:off x="9985724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A7F6B83-1661-2045-851A-B0CC84ADFD33}"/>
              </a:ext>
            </a:extLst>
          </p:cNvPr>
          <p:cNvSpPr/>
          <p:nvPr userDrawn="1"/>
        </p:nvSpPr>
        <p:spPr>
          <a:xfrm>
            <a:off x="14325092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20" name="object 84">
            <a:extLst>
              <a:ext uri="{FF2B5EF4-FFF2-40B4-BE49-F238E27FC236}">
                <a16:creationId xmlns:a16="http://schemas.microsoft.com/office/drawing/2014/main" id="{121A0EC5-1363-6C41-88D2-795988CF9683}"/>
              </a:ext>
            </a:extLst>
          </p:cNvPr>
          <p:cNvSpPr/>
          <p:nvPr userDrawn="1"/>
        </p:nvSpPr>
        <p:spPr>
          <a:xfrm>
            <a:off x="19333128" y="1254465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9" y="0"/>
                </a:moveTo>
                <a:lnTo>
                  <a:pt x="759923" y="3111"/>
                </a:lnTo>
                <a:lnTo>
                  <a:pt x="707900" y="16376"/>
                </a:lnTo>
                <a:lnTo>
                  <a:pt x="682136" y="23976"/>
                </a:lnTo>
                <a:lnTo>
                  <a:pt x="634297" y="40190"/>
                </a:lnTo>
                <a:lnTo>
                  <a:pt x="587249" y="58435"/>
                </a:lnTo>
                <a:lnTo>
                  <a:pt x="541058" y="78661"/>
                </a:lnTo>
                <a:lnTo>
                  <a:pt x="495792" y="100816"/>
                </a:lnTo>
                <a:lnTo>
                  <a:pt x="451516" y="124850"/>
                </a:lnTo>
                <a:lnTo>
                  <a:pt x="408297" y="150713"/>
                </a:lnTo>
                <a:lnTo>
                  <a:pt x="366201" y="178354"/>
                </a:lnTo>
                <a:lnTo>
                  <a:pt x="325295" y="207723"/>
                </a:lnTo>
                <a:lnTo>
                  <a:pt x="285645" y="238768"/>
                </a:lnTo>
                <a:lnTo>
                  <a:pt x="247317" y="271441"/>
                </a:lnTo>
                <a:lnTo>
                  <a:pt x="210379" y="305689"/>
                </a:lnTo>
                <a:lnTo>
                  <a:pt x="174896" y="341462"/>
                </a:lnTo>
                <a:lnTo>
                  <a:pt x="140934" y="378710"/>
                </a:lnTo>
                <a:lnTo>
                  <a:pt x="108561" y="417383"/>
                </a:lnTo>
                <a:lnTo>
                  <a:pt x="77843" y="457429"/>
                </a:lnTo>
                <a:lnTo>
                  <a:pt x="48846" y="498799"/>
                </a:lnTo>
                <a:lnTo>
                  <a:pt x="23645" y="538016"/>
                </a:lnTo>
                <a:lnTo>
                  <a:pt x="0" y="578577"/>
                </a:lnTo>
                <a:lnTo>
                  <a:pt x="1425" y="591533"/>
                </a:lnTo>
                <a:lnTo>
                  <a:pt x="14223" y="605153"/>
                </a:lnTo>
                <a:lnTo>
                  <a:pt x="30678" y="617331"/>
                </a:lnTo>
                <a:lnTo>
                  <a:pt x="43077" y="625957"/>
                </a:lnTo>
                <a:lnTo>
                  <a:pt x="80981" y="655755"/>
                </a:lnTo>
                <a:lnTo>
                  <a:pt x="119789" y="684384"/>
                </a:lnTo>
                <a:lnTo>
                  <a:pt x="159449" y="711801"/>
                </a:lnTo>
                <a:lnTo>
                  <a:pt x="199910" y="737964"/>
                </a:lnTo>
                <a:lnTo>
                  <a:pt x="246304" y="766078"/>
                </a:lnTo>
                <a:lnTo>
                  <a:pt x="293447" y="792822"/>
                </a:lnTo>
                <a:lnTo>
                  <a:pt x="341376" y="818013"/>
                </a:lnTo>
                <a:lnTo>
                  <a:pt x="390129" y="841469"/>
                </a:lnTo>
                <a:lnTo>
                  <a:pt x="439743" y="863006"/>
                </a:lnTo>
                <a:lnTo>
                  <a:pt x="490258" y="882441"/>
                </a:lnTo>
                <a:lnTo>
                  <a:pt x="541711" y="899593"/>
                </a:lnTo>
                <a:lnTo>
                  <a:pt x="591822" y="914314"/>
                </a:lnTo>
                <a:lnTo>
                  <a:pt x="642259" y="927986"/>
                </a:lnTo>
                <a:lnTo>
                  <a:pt x="693009" y="940434"/>
                </a:lnTo>
                <a:lnTo>
                  <a:pt x="744063" y="951482"/>
                </a:lnTo>
                <a:lnTo>
                  <a:pt x="770969" y="956445"/>
                </a:lnTo>
                <a:lnTo>
                  <a:pt x="770969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5">
            <a:extLst>
              <a:ext uri="{FF2B5EF4-FFF2-40B4-BE49-F238E27FC236}">
                <a16:creationId xmlns:a16="http://schemas.microsoft.com/office/drawing/2014/main" id="{51340A6F-D61E-9E46-B571-D72E6A1E2B62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47"/>
                </a:lnTo>
                <a:lnTo>
                  <a:pt x="20428" y="39520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2" y="196651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5"/>
                </a:lnTo>
                <a:lnTo>
                  <a:pt x="377267" y="976314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5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2"/>
                </a:lnTo>
                <a:lnTo>
                  <a:pt x="724580" y="721748"/>
                </a:lnTo>
                <a:lnTo>
                  <a:pt x="754882" y="684619"/>
                </a:lnTo>
                <a:lnTo>
                  <a:pt x="783679" y="646310"/>
                </a:lnTo>
                <a:lnTo>
                  <a:pt x="810926" y="606887"/>
                </a:lnTo>
                <a:lnTo>
                  <a:pt x="836577" y="566417"/>
                </a:lnTo>
                <a:lnTo>
                  <a:pt x="860587" y="524964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199"/>
                </a:lnTo>
                <a:lnTo>
                  <a:pt x="942251" y="342144"/>
                </a:lnTo>
                <a:lnTo>
                  <a:pt x="958447" y="292313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3"/>
                </a:lnTo>
                <a:lnTo>
                  <a:pt x="982087" y="207099"/>
                </a:lnTo>
                <a:lnTo>
                  <a:pt x="981907" y="196651"/>
                </a:lnTo>
                <a:lnTo>
                  <a:pt x="978174" y="189663"/>
                </a:lnTo>
                <a:lnTo>
                  <a:pt x="971588" y="184279"/>
                </a:lnTo>
                <a:lnTo>
                  <a:pt x="963910" y="180055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6">
            <a:extLst>
              <a:ext uri="{FF2B5EF4-FFF2-40B4-BE49-F238E27FC236}">
                <a16:creationId xmlns:a16="http://schemas.microsoft.com/office/drawing/2014/main" id="{A7EFB8D5-F4C4-9A46-B854-E65A8F39B020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10" y="0"/>
                </a:moveTo>
                <a:lnTo>
                  <a:pt x="133368" y="0"/>
                </a:lnTo>
                <a:lnTo>
                  <a:pt x="123424" y="22137"/>
                </a:lnTo>
                <a:lnTo>
                  <a:pt x="103537" y="71426"/>
                </a:lnTo>
                <a:lnTo>
                  <a:pt x="85672" y="121476"/>
                </a:lnTo>
                <a:lnTo>
                  <a:pt x="70999" y="167433"/>
                </a:lnTo>
                <a:lnTo>
                  <a:pt x="57495" y="213750"/>
                </a:lnTo>
                <a:lnTo>
                  <a:pt x="45206" y="260402"/>
                </a:lnTo>
                <a:lnTo>
                  <a:pt x="34176" y="307361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21"/>
                </a:lnTo>
                <a:lnTo>
                  <a:pt x="3570" y="497747"/>
                </a:lnTo>
                <a:lnTo>
                  <a:pt x="94" y="540866"/>
                </a:lnTo>
                <a:lnTo>
                  <a:pt x="0" y="548928"/>
                </a:lnTo>
                <a:lnTo>
                  <a:pt x="15266" y="551515"/>
                </a:lnTo>
                <a:lnTo>
                  <a:pt x="85824" y="567388"/>
                </a:lnTo>
                <a:lnTo>
                  <a:pt x="156942" y="580066"/>
                </a:lnTo>
                <a:lnTo>
                  <a:pt x="206542" y="586241"/>
                </a:lnTo>
                <a:lnTo>
                  <a:pt x="256305" y="590375"/>
                </a:lnTo>
                <a:lnTo>
                  <a:pt x="306116" y="592529"/>
                </a:lnTo>
                <a:lnTo>
                  <a:pt x="357272" y="592442"/>
                </a:lnTo>
                <a:lnTo>
                  <a:pt x="408342" y="590140"/>
                </a:lnTo>
                <a:lnTo>
                  <a:pt x="459241" y="585649"/>
                </a:lnTo>
                <a:lnTo>
                  <a:pt x="509884" y="578991"/>
                </a:lnTo>
                <a:lnTo>
                  <a:pt x="560188" y="570193"/>
                </a:lnTo>
                <a:lnTo>
                  <a:pt x="610067" y="559277"/>
                </a:lnTo>
                <a:lnTo>
                  <a:pt x="659438" y="546268"/>
                </a:lnTo>
                <a:lnTo>
                  <a:pt x="708215" y="531190"/>
                </a:lnTo>
                <a:lnTo>
                  <a:pt x="756314" y="514067"/>
                </a:lnTo>
                <a:lnTo>
                  <a:pt x="803651" y="494924"/>
                </a:lnTo>
                <a:lnTo>
                  <a:pt x="850141" y="473784"/>
                </a:lnTo>
                <a:lnTo>
                  <a:pt x="895700" y="450672"/>
                </a:lnTo>
                <a:lnTo>
                  <a:pt x="940244" y="425613"/>
                </a:lnTo>
                <a:lnTo>
                  <a:pt x="983687" y="398629"/>
                </a:lnTo>
                <a:lnTo>
                  <a:pt x="972382" y="350199"/>
                </a:lnTo>
                <a:lnTo>
                  <a:pt x="959048" y="302318"/>
                </a:lnTo>
                <a:lnTo>
                  <a:pt x="943724" y="255058"/>
                </a:lnTo>
                <a:lnTo>
                  <a:pt x="926452" y="208490"/>
                </a:lnTo>
                <a:lnTo>
                  <a:pt x="907272" y="162684"/>
                </a:lnTo>
                <a:lnTo>
                  <a:pt x="886225" y="117711"/>
                </a:lnTo>
                <a:lnTo>
                  <a:pt x="863351" y="73642"/>
                </a:lnTo>
                <a:lnTo>
                  <a:pt x="838693" y="30548"/>
                </a:lnTo>
                <a:lnTo>
                  <a:pt x="819510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5C3387B-C81A-8B44-9766-C73EDAA858E3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Symbol zastępczy tekstu 11">
            <a:extLst>
              <a:ext uri="{FF2B5EF4-FFF2-40B4-BE49-F238E27FC236}">
                <a16:creationId xmlns:a16="http://schemas.microsoft.com/office/drawing/2014/main" id="{EBAF681A-6DD3-0742-A8A8-03B50E7E0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spc="-20" dirty="0"/>
              <a:t>CERTIFICATIONS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55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4D8F0E8D-C404-7743-A9CE-BC82FA82D4E5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03"/>
                </a:moveTo>
                <a:lnTo>
                  <a:pt x="20104099" y="11308503"/>
                </a:lnTo>
                <a:lnTo>
                  <a:pt x="20104099" y="0"/>
                </a:lnTo>
                <a:lnTo>
                  <a:pt x="0" y="0"/>
                </a:lnTo>
                <a:lnTo>
                  <a:pt x="0" y="11308503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raz 15" descr="Obraz zawierający urządzenie, jasne, silnik&#10;&#10;Opis wygenerowany automatycznie">
            <a:extLst>
              <a:ext uri="{FF2B5EF4-FFF2-40B4-BE49-F238E27FC236}">
                <a16:creationId xmlns:a16="http://schemas.microsoft.com/office/drawing/2014/main" id="{C6B727D7-0C91-C245-BF5D-12EBE334B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4782712" cy="11309350"/>
          </a:xfrm>
          <a:prstGeom prst="rect">
            <a:avLst/>
          </a:prstGeom>
        </p:spPr>
      </p:pic>
      <p:sp>
        <p:nvSpPr>
          <p:cNvPr id="30" name="object 7">
            <a:extLst>
              <a:ext uri="{FF2B5EF4-FFF2-40B4-BE49-F238E27FC236}">
                <a16:creationId xmlns:a16="http://schemas.microsoft.com/office/drawing/2014/main" id="{F8711E92-0FD1-DA49-A770-69CD7AFC5174}"/>
              </a:ext>
            </a:extLst>
          </p:cNvPr>
          <p:cNvSpPr/>
          <p:nvPr userDrawn="1"/>
        </p:nvSpPr>
        <p:spPr>
          <a:xfrm>
            <a:off x="18367024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74" y="0"/>
                </a:moveTo>
                <a:lnTo>
                  <a:pt x="1723865" y="3777"/>
                </a:lnTo>
                <a:lnTo>
                  <a:pt x="1630091" y="27587"/>
                </a:lnTo>
                <a:lnTo>
                  <a:pt x="1583298" y="39960"/>
                </a:lnTo>
                <a:lnTo>
                  <a:pt x="1536916" y="53881"/>
                </a:lnTo>
                <a:lnTo>
                  <a:pt x="1488801" y="69545"/>
                </a:lnTo>
                <a:lnTo>
                  <a:pt x="1441021" y="86126"/>
                </a:lnTo>
                <a:lnTo>
                  <a:pt x="1393591" y="103613"/>
                </a:lnTo>
                <a:lnTo>
                  <a:pt x="1346522" y="121996"/>
                </a:lnTo>
                <a:lnTo>
                  <a:pt x="1299828" y="141266"/>
                </a:lnTo>
                <a:lnTo>
                  <a:pt x="1253522" y="161412"/>
                </a:lnTo>
                <a:lnTo>
                  <a:pt x="1207618" y="182424"/>
                </a:lnTo>
                <a:lnTo>
                  <a:pt x="1162129" y="204293"/>
                </a:lnTo>
                <a:lnTo>
                  <a:pt x="1117066" y="227008"/>
                </a:lnTo>
                <a:lnTo>
                  <a:pt x="1072445" y="250559"/>
                </a:lnTo>
                <a:lnTo>
                  <a:pt x="1028278" y="274937"/>
                </a:lnTo>
                <a:lnTo>
                  <a:pt x="984577" y="300131"/>
                </a:lnTo>
                <a:lnTo>
                  <a:pt x="941357" y="326131"/>
                </a:lnTo>
                <a:lnTo>
                  <a:pt x="898630" y="352928"/>
                </a:lnTo>
                <a:lnTo>
                  <a:pt x="856410" y="380511"/>
                </a:lnTo>
                <a:lnTo>
                  <a:pt x="814709" y="408871"/>
                </a:lnTo>
                <a:lnTo>
                  <a:pt x="773541" y="437996"/>
                </a:lnTo>
                <a:lnTo>
                  <a:pt x="732918" y="467879"/>
                </a:lnTo>
                <a:lnTo>
                  <a:pt x="692855" y="498507"/>
                </a:lnTo>
                <a:lnTo>
                  <a:pt x="653364" y="529872"/>
                </a:lnTo>
                <a:lnTo>
                  <a:pt x="614458" y="561963"/>
                </a:lnTo>
                <a:lnTo>
                  <a:pt x="576151" y="594770"/>
                </a:lnTo>
                <a:lnTo>
                  <a:pt x="538455" y="628284"/>
                </a:lnTo>
                <a:lnTo>
                  <a:pt x="501383" y="662494"/>
                </a:lnTo>
                <a:lnTo>
                  <a:pt x="464950" y="697391"/>
                </a:lnTo>
                <a:lnTo>
                  <a:pt x="429168" y="732964"/>
                </a:lnTo>
                <a:lnTo>
                  <a:pt x="394050" y="769203"/>
                </a:lnTo>
                <a:lnTo>
                  <a:pt x="359608" y="806098"/>
                </a:lnTo>
                <a:lnTo>
                  <a:pt x="325858" y="843640"/>
                </a:lnTo>
                <a:lnTo>
                  <a:pt x="292811" y="881818"/>
                </a:lnTo>
                <a:lnTo>
                  <a:pt x="260480" y="920623"/>
                </a:lnTo>
                <a:lnTo>
                  <a:pt x="228880" y="960044"/>
                </a:lnTo>
                <a:lnTo>
                  <a:pt x="198022" y="1000071"/>
                </a:lnTo>
                <a:lnTo>
                  <a:pt x="167920" y="1040695"/>
                </a:lnTo>
                <a:lnTo>
                  <a:pt x="138588" y="1081905"/>
                </a:lnTo>
                <a:lnTo>
                  <a:pt x="110038" y="1123691"/>
                </a:lnTo>
                <a:lnTo>
                  <a:pt x="81261" y="1167537"/>
                </a:lnTo>
                <a:lnTo>
                  <a:pt x="53264" y="1212063"/>
                </a:lnTo>
                <a:lnTo>
                  <a:pt x="26144" y="1257338"/>
                </a:lnTo>
                <a:lnTo>
                  <a:pt x="0" y="1303434"/>
                </a:lnTo>
                <a:lnTo>
                  <a:pt x="3211" y="1332635"/>
                </a:lnTo>
                <a:lnTo>
                  <a:pt x="32044" y="1363326"/>
                </a:lnTo>
                <a:lnTo>
                  <a:pt x="69122" y="1390765"/>
                </a:lnTo>
                <a:lnTo>
                  <a:pt x="97065" y="1410206"/>
                </a:lnTo>
                <a:lnTo>
                  <a:pt x="134761" y="1440361"/>
                </a:lnTo>
                <a:lnTo>
                  <a:pt x="172873" y="1470008"/>
                </a:lnTo>
                <a:lnTo>
                  <a:pt x="211389" y="1499136"/>
                </a:lnTo>
                <a:lnTo>
                  <a:pt x="250300" y="1527739"/>
                </a:lnTo>
                <a:lnTo>
                  <a:pt x="289596" y="1555808"/>
                </a:lnTo>
                <a:lnTo>
                  <a:pt x="329267" y="1583334"/>
                </a:lnTo>
                <a:lnTo>
                  <a:pt x="369302" y="1610309"/>
                </a:lnTo>
                <a:lnTo>
                  <a:pt x="409692" y="1636726"/>
                </a:lnTo>
                <a:lnTo>
                  <a:pt x="450426" y="1662575"/>
                </a:lnTo>
                <a:lnTo>
                  <a:pt x="493267" y="1689001"/>
                </a:lnTo>
                <a:lnTo>
                  <a:pt x="536386" y="1714945"/>
                </a:lnTo>
                <a:lnTo>
                  <a:pt x="579789" y="1740379"/>
                </a:lnTo>
                <a:lnTo>
                  <a:pt x="623481" y="1765274"/>
                </a:lnTo>
                <a:lnTo>
                  <a:pt x="667469" y="1789601"/>
                </a:lnTo>
                <a:lnTo>
                  <a:pt x="711758" y="1813331"/>
                </a:lnTo>
                <a:lnTo>
                  <a:pt x="756354" y="1836436"/>
                </a:lnTo>
                <a:lnTo>
                  <a:pt x="801264" y="1858886"/>
                </a:lnTo>
                <a:lnTo>
                  <a:pt x="846493" y="1880653"/>
                </a:lnTo>
                <a:lnTo>
                  <a:pt x="892047" y="1901708"/>
                </a:lnTo>
                <a:lnTo>
                  <a:pt x="937932" y="1922021"/>
                </a:lnTo>
                <a:lnTo>
                  <a:pt x="984154" y="1941565"/>
                </a:lnTo>
                <a:lnTo>
                  <a:pt x="1030719" y="1960309"/>
                </a:lnTo>
                <a:lnTo>
                  <a:pt x="1077633" y="1978226"/>
                </a:lnTo>
                <a:lnTo>
                  <a:pt x="1124902" y="1995286"/>
                </a:lnTo>
                <a:lnTo>
                  <a:pt x="1172532" y="2011461"/>
                </a:lnTo>
                <a:lnTo>
                  <a:pt x="1220528" y="2026721"/>
                </a:lnTo>
                <a:lnTo>
                  <a:pt x="1269833" y="2041498"/>
                </a:lnTo>
                <a:lnTo>
                  <a:pt x="1368869" y="2069789"/>
                </a:lnTo>
                <a:lnTo>
                  <a:pt x="1418596" y="2083238"/>
                </a:lnTo>
                <a:lnTo>
                  <a:pt x="1468459" y="2096177"/>
                </a:lnTo>
                <a:lnTo>
                  <a:pt x="1518457" y="2108574"/>
                </a:lnTo>
                <a:lnTo>
                  <a:pt x="1568588" y="2120396"/>
                </a:lnTo>
                <a:lnTo>
                  <a:pt x="1618849" y="2131609"/>
                </a:lnTo>
                <a:lnTo>
                  <a:pt x="1669240" y="2142181"/>
                </a:lnTo>
                <a:lnTo>
                  <a:pt x="1719758" y="2152077"/>
                </a:lnTo>
                <a:lnTo>
                  <a:pt x="1737074" y="2155218"/>
                </a:lnTo>
                <a:lnTo>
                  <a:pt x="1737074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BE9D0B57-ACBB-7D47-8470-DDCBBC5F556D}"/>
              </a:ext>
            </a:extLst>
          </p:cNvPr>
          <p:cNvSpPr/>
          <p:nvPr userDrawn="1"/>
        </p:nvSpPr>
        <p:spPr>
          <a:xfrm>
            <a:off x="17150288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47" y="0"/>
                </a:moveTo>
                <a:lnTo>
                  <a:pt x="703930" y="226"/>
                </a:lnTo>
                <a:lnTo>
                  <a:pt x="654019" y="1383"/>
                </a:lnTo>
                <a:lnTo>
                  <a:pt x="604132" y="3474"/>
                </a:lnTo>
                <a:lnTo>
                  <a:pt x="554285" y="6501"/>
                </a:lnTo>
                <a:lnTo>
                  <a:pt x="504493" y="10467"/>
                </a:lnTo>
                <a:lnTo>
                  <a:pt x="454773" y="15376"/>
                </a:lnTo>
                <a:lnTo>
                  <a:pt x="405140" y="21230"/>
                </a:lnTo>
                <a:lnTo>
                  <a:pt x="279386" y="39184"/>
                </a:lnTo>
                <a:lnTo>
                  <a:pt x="220738" y="48739"/>
                </a:lnTo>
                <a:lnTo>
                  <a:pt x="157662" y="60526"/>
                </a:lnTo>
                <a:lnTo>
                  <a:pt x="97104" y="74229"/>
                </a:lnTo>
                <a:lnTo>
                  <a:pt x="46011" y="89534"/>
                </a:lnTo>
                <a:lnTo>
                  <a:pt x="11327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4" y="599467"/>
                </a:lnTo>
                <a:lnTo>
                  <a:pt x="77353" y="649952"/>
                </a:lnTo>
                <a:lnTo>
                  <a:pt x="89043" y="700299"/>
                </a:lnTo>
                <a:lnTo>
                  <a:pt x="101397" y="750496"/>
                </a:lnTo>
                <a:lnTo>
                  <a:pt x="114417" y="800533"/>
                </a:lnTo>
                <a:lnTo>
                  <a:pt x="128104" y="850399"/>
                </a:lnTo>
                <a:lnTo>
                  <a:pt x="142459" y="900084"/>
                </a:lnTo>
                <a:lnTo>
                  <a:pt x="157486" y="949575"/>
                </a:lnTo>
                <a:lnTo>
                  <a:pt x="173185" y="998863"/>
                </a:lnTo>
                <a:lnTo>
                  <a:pt x="189558" y="1047936"/>
                </a:lnTo>
                <a:lnTo>
                  <a:pt x="206608" y="1096784"/>
                </a:lnTo>
                <a:lnTo>
                  <a:pt x="224335" y="1145395"/>
                </a:lnTo>
                <a:lnTo>
                  <a:pt x="242742" y="1193760"/>
                </a:lnTo>
                <a:lnTo>
                  <a:pt x="261831" y="1241866"/>
                </a:lnTo>
                <a:lnTo>
                  <a:pt x="281603" y="1289703"/>
                </a:lnTo>
                <a:lnTo>
                  <a:pt x="302060" y="1337260"/>
                </a:lnTo>
                <a:lnTo>
                  <a:pt x="323204" y="1384526"/>
                </a:lnTo>
                <a:lnTo>
                  <a:pt x="344413" y="1429825"/>
                </a:lnTo>
                <a:lnTo>
                  <a:pt x="366493" y="1475076"/>
                </a:lnTo>
                <a:lnTo>
                  <a:pt x="389070" y="1519563"/>
                </a:lnTo>
                <a:lnTo>
                  <a:pt x="412482" y="1563980"/>
                </a:lnTo>
                <a:lnTo>
                  <a:pt x="436592" y="1608080"/>
                </a:lnTo>
                <a:lnTo>
                  <a:pt x="461384" y="1651852"/>
                </a:lnTo>
                <a:lnTo>
                  <a:pt x="486838" y="1695286"/>
                </a:lnTo>
                <a:lnTo>
                  <a:pt x="512938" y="1738369"/>
                </a:lnTo>
                <a:lnTo>
                  <a:pt x="539665" y="1781091"/>
                </a:lnTo>
                <a:lnTo>
                  <a:pt x="567001" y="1823440"/>
                </a:lnTo>
                <a:lnTo>
                  <a:pt x="594929" y="1865406"/>
                </a:lnTo>
                <a:lnTo>
                  <a:pt x="623430" y="1906977"/>
                </a:lnTo>
                <a:lnTo>
                  <a:pt x="652487" y="1948141"/>
                </a:lnTo>
                <a:lnTo>
                  <a:pt x="682082" y="1988888"/>
                </a:lnTo>
                <a:lnTo>
                  <a:pt x="712197" y="2029206"/>
                </a:lnTo>
                <a:lnTo>
                  <a:pt x="742814" y="2069084"/>
                </a:lnTo>
                <a:lnTo>
                  <a:pt x="773915" y="2108512"/>
                </a:lnTo>
                <a:lnTo>
                  <a:pt x="805483" y="2147476"/>
                </a:lnTo>
                <a:lnTo>
                  <a:pt x="835231" y="2182449"/>
                </a:lnTo>
                <a:lnTo>
                  <a:pt x="850016" y="2200226"/>
                </a:lnTo>
                <a:lnTo>
                  <a:pt x="864036" y="2218521"/>
                </a:lnTo>
                <a:lnTo>
                  <a:pt x="875990" y="2230880"/>
                </a:lnTo>
                <a:lnTo>
                  <a:pt x="887554" y="2233767"/>
                </a:lnTo>
                <a:lnTo>
                  <a:pt x="900397" y="2229524"/>
                </a:lnTo>
                <a:lnTo>
                  <a:pt x="956172" y="2197211"/>
                </a:lnTo>
                <a:lnTo>
                  <a:pt x="995587" y="2173375"/>
                </a:lnTo>
                <a:lnTo>
                  <a:pt x="1034479" y="2148931"/>
                </a:lnTo>
                <a:lnTo>
                  <a:pt x="1072891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6" y="1981271"/>
                </a:lnTo>
                <a:lnTo>
                  <a:pt x="1305549" y="1950310"/>
                </a:lnTo>
                <a:lnTo>
                  <a:pt x="1342842" y="1918660"/>
                </a:lnTo>
                <a:lnTo>
                  <a:pt x="1379566" y="1886333"/>
                </a:lnTo>
                <a:lnTo>
                  <a:pt x="1415712" y="1853340"/>
                </a:lnTo>
                <a:lnTo>
                  <a:pt x="1451272" y="1819693"/>
                </a:lnTo>
                <a:lnTo>
                  <a:pt x="1486237" y="1785404"/>
                </a:lnTo>
                <a:lnTo>
                  <a:pt x="1522032" y="1748885"/>
                </a:lnTo>
                <a:lnTo>
                  <a:pt x="1557125" y="1711686"/>
                </a:lnTo>
                <a:lnTo>
                  <a:pt x="1591505" y="1673822"/>
                </a:lnTo>
                <a:lnTo>
                  <a:pt x="1625160" y="1635308"/>
                </a:lnTo>
                <a:lnTo>
                  <a:pt x="1658080" y="1596161"/>
                </a:lnTo>
                <a:lnTo>
                  <a:pt x="1690254" y="1556396"/>
                </a:lnTo>
                <a:lnTo>
                  <a:pt x="1721672" y="1516029"/>
                </a:lnTo>
                <a:lnTo>
                  <a:pt x="1752321" y="1475076"/>
                </a:lnTo>
                <a:lnTo>
                  <a:pt x="1782191" y="1433553"/>
                </a:lnTo>
                <a:lnTo>
                  <a:pt x="1811272" y="1391476"/>
                </a:lnTo>
                <a:lnTo>
                  <a:pt x="1839552" y="1348860"/>
                </a:lnTo>
                <a:lnTo>
                  <a:pt x="1867020" y="1305721"/>
                </a:lnTo>
                <a:lnTo>
                  <a:pt x="1893666" y="1262075"/>
                </a:lnTo>
                <a:lnTo>
                  <a:pt x="1919478" y="1217939"/>
                </a:lnTo>
                <a:lnTo>
                  <a:pt x="1944446" y="1173327"/>
                </a:lnTo>
                <a:lnTo>
                  <a:pt x="1968559" y="1128256"/>
                </a:lnTo>
                <a:lnTo>
                  <a:pt x="1991805" y="1082741"/>
                </a:lnTo>
                <a:lnTo>
                  <a:pt x="2014174" y="1036798"/>
                </a:lnTo>
                <a:lnTo>
                  <a:pt x="2035655" y="990444"/>
                </a:lnTo>
                <a:lnTo>
                  <a:pt x="2056702" y="942456"/>
                </a:lnTo>
                <a:lnTo>
                  <a:pt x="2076813" y="894056"/>
                </a:lnTo>
                <a:lnTo>
                  <a:pt x="2095986" y="845262"/>
                </a:lnTo>
                <a:lnTo>
                  <a:pt x="2114218" y="796092"/>
                </a:lnTo>
                <a:lnTo>
                  <a:pt x="2131505" y="746567"/>
                </a:lnTo>
                <a:lnTo>
                  <a:pt x="2147845" y="696703"/>
                </a:lnTo>
                <a:lnTo>
                  <a:pt x="2163236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78" y="521666"/>
                </a:lnTo>
                <a:lnTo>
                  <a:pt x="2206758" y="494371"/>
                </a:lnTo>
                <a:lnTo>
                  <a:pt x="2212731" y="467102"/>
                </a:lnTo>
                <a:lnTo>
                  <a:pt x="2212330" y="443570"/>
                </a:lnTo>
                <a:lnTo>
                  <a:pt x="2203914" y="427819"/>
                </a:lnTo>
                <a:lnTo>
                  <a:pt x="2189070" y="415689"/>
                </a:lnTo>
                <a:lnTo>
                  <a:pt x="2171771" y="406170"/>
                </a:lnTo>
                <a:lnTo>
                  <a:pt x="2155986" y="398252"/>
                </a:lnTo>
                <a:lnTo>
                  <a:pt x="2106050" y="370715"/>
                </a:lnTo>
                <a:lnTo>
                  <a:pt x="2007391" y="314389"/>
                </a:lnTo>
                <a:lnTo>
                  <a:pt x="1957018" y="287795"/>
                </a:lnTo>
                <a:lnTo>
                  <a:pt x="1912156" y="265751"/>
                </a:lnTo>
                <a:lnTo>
                  <a:pt x="1866898" y="244562"/>
                </a:lnTo>
                <a:lnTo>
                  <a:pt x="1821261" y="224231"/>
                </a:lnTo>
                <a:lnTo>
                  <a:pt x="1775260" y="204759"/>
                </a:lnTo>
                <a:lnTo>
                  <a:pt x="1728912" y="186151"/>
                </a:lnTo>
                <a:lnTo>
                  <a:pt x="1682233" y="168410"/>
                </a:lnTo>
                <a:lnTo>
                  <a:pt x="1635238" y="151538"/>
                </a:lnTo>
                <a:lnTo>
                  <a:pt x="1587945" y="135539"/>
                </a:lnTo>
                <a:lnTo>
                  <a:pt x="1540370" y="120415"/>
                </a:lnTo>
                <a:lnTo>
                  <a:pt x="1492527" y="106170"/>
                </a:lnTo>
                <a:lnTo>
                  <a:pt x="1444434" y="92807"/>
                </a:lnTo>
                <a:lnTo>
                  <a:pt x="1396107" y="80328"/>
                </a:lnTo>
                <a:lnTo>
                  <a:pt x="1347561" y="68737"/>
                </a:lnTo>
                <a:lnTo>
                  <a:pt x="1298813" y="58037"/>
                </a:lnTo>
                <a:lnTo>
                  <a:pt x="1249879" y="48231"/>
                </a:lnTo>
                <a:lnTo>
                  <a:pt x="1200775" y="39322"/>
                </a:lnTo>
                <a:lnTo>
                  <a:pt x="1151517" y="31312"/>
                </a:lnTo>
                <a:lnTo>
                  <a:pt x="1102121" y="24206"/>
                </a:lnTo>
                <a:lnTo>
                  <a:pt x="1052604" y="18006"/>
                </a:lnTo>
                <a:lnTo>
                  <a:pt x="1002981" y="12714"/>
                </a:lnTo>
                <a:lnTo>
                  <a:pt x="953269" y="8335"/>
                </a:lnTo>
                <a:lnTo>
                  <a:pt x="903483" y="4871"/>
                </a:lnTo>
                <a:lnTo>
                  <a:pt x="853640" y="2325"/>
                </a:lnTo>
                <a:lnTo>
                  <a:pt x="803756" y="700"/>
                </a:lnTo>
                <a:lnTo>
                  <a:pt x="753847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824DCBFB-13A4-6548-83E7-0B94E3DF9494}"/>
              </a:ext>
            </a:extLst>
          </p:cNvPr>
          <p:cNvSpPr/>
          <p:nvPr userDrawn="1"/>
        </p:nvSpPr>
        <p:spPr>
          <a:xfrm>
            <a:off x="17150446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6" y="0"/>
                </a:moveTo>
                <a:lnTo>
                  <a:pt x="299718" y="0"/>
                </a:lnTo>
                <a:lnTo>
                  <a:pt x="282835" y="38291"/>
                </a:lnTo>
                <a:lnTo>
                  <a:pt x="263240" y="84759"/>
                </a:lnTo>
                <a:lnTo>
                  <a:pt x="244420" y="131539"/>
                </a:lnTo>
                <a:lnTo>
                  <a:pt x="226394" y="178626"/>
                </a:lnTo>
                <a:lnTo>
                  <a:pt x="209184" y="226015"/>
                </a:lnTo>
                <a:lnTo>
                  <a:pt x="192810" y="273701"/>
                </a:lnTo>
                <a:lnTo>
                  <a:pt x="176933" y="322322"/>
                </a:lnTo>
                <a:lnTo>
                  <a:pt x="161627" y="371130"/>
                </a:lnTo>
                <a:lnTo>
                  <a:pt x="146902" y="420120"/>
                </a:lnTo>
                <a:lnTo>
                  <a:pt x="132769" y="469284"/>
                </a:lnTo>
                <a:lnTo>
                  <a:pt x="119239" y="518617"/>
                </a:lnTo>
                <a:lnTo>
                  <a:pt x="106322" y="568112"/>
                </a:lnTo>
                <a:lnTo>
                  <a:pt x="94030" y="617764"/>
                </a:lnTo>
                <a:lnTo>
                  <a:pt x="82373" y="667565"/>
                </a:lnTo>
                <a:lnTo>
                  <a:pt x="71362" y="717509"/>
                </a:lnTo>
                <a:lnTo>
                  <a:pt x="61008" y="767591"/>
                </a:lnTo>
                <a:lnTo>
                  <a:pt x="51321" y="817803"/>
                </a:lnTo>
                <a:lnTo>
                  <a:pt x="42311" y="868140"/>
                </a:lnTo>
                <a:lnTo>
                  <a:pt x="33991" y="918596"/>
                </a:lnTo>
                <a:lnTo>
                  <a:pt x="26370" y="969164"/>
                </a:lnTo>
                <a:lnTo>
                  <a:pt x="19459" y="1019837"/>
                </a:lnTo>
                <a:lnTo>
                  <a:pt x="13269" y="1070610"/>
                </a:lnTo>
                <a:lnTo>
                  <a:pt x="7811" y="1121476"/>
                </a:lnTo>
                <a:lnTo>
                  <a:pt x="3371" y="1170108"/>
                </a:lnTo>
                <a:lnTo>
                  <a:pt x="0" y="1218615"/>
                </a:lnTo>
                <a:lnTo>
                  <a:pt x="5449" y="1230073"/>
                </a:lnTo>
                <a:lnTo>
                  <a:pt x="193159" y="1278393"/>
                </a:lnTo>
                <a:lnTo>
                  <a:pt x="242264" y="1288309"/>
                </a:lnTo>
                <a:lnTo>
                  <a:pt x="291558" y="1297185"/>
                </a:lnTo>
                <a:lnTo>
                  <a:pt x="341005" y="1305112"/>
                </a:lnTo>
                <a:lnTo>
                  <a:pt x="390583" y="1312102"/>
                </a:lnTo>
                <a:lnTo>
                  <a:pt x="440267" y="1318167"/>
                </a:lnTo>
                <a:lnTo>
                  <a:pt x="490036" y="1323318"/>
                </a:lnTo>
                <a:lnTo>
                  <a:pt x="539866" y="1327568"/>
                </a:lnTo>
                <a:lnTo>
                  <a:pt x="589735" y="1330926"/>
                </a:lnTo>
                <a:lnTo>
                  <a:pt x="639620" y="1333406"/>
                </a:lnTo>
                <a:lnTo>
                  <a:pt x="689497" y="1335019"/>
                </a:lnTo>
                <a:lnTo>
                  <a:pt x="739934" y="1335551"/>
                </a:lnTo>
                <a:lnTo>
                  <a:pt x="790354" y="1335123"/>
                </a:lnTo>
                <a:lnTo>
                  <a:pt x="840742" y="1333738"/>
                </a:lnTo>
                <a:lnTo>
                  <a:pt x="891081" y="1331402"/>
                </a:lnTo>
                <a:lnTo>
                  <a:pt x="941356" y="1328118"/>
                </a:lnTo>
                <a:lnTo>
                  <a:pt x="991550" y="1323892"/>
                </a:lnTo>
                <a:lnTo>
                  <a:pt x="1041648" y="1318728"/>
                </a:lnTo>
                <a:lnTo>
                  <a:pt x="1091634" y="1312631"/>
                </a:lnTo>
                <a:lnTo>
                  <a:pt x="1141491" y="1305605"/>
                </a:lnTo>
                <a:lnTo>
                  <a:pt x="1191204" y="1297655"/>
                </a:lnTo>
                <a:lnTo>
                  <a:pt x="1240757" y="1288785"/>
                </a:lnTo>
                <a:lnTo>
                  <a:pt x="1290134" y="1279000"/>
                </a:lnTo>
                <a:lnTo>
                  <a:pt x="1339319" y="1268304"/>
                </a:lnTo>
                <a:lnTo>
                  <a:pt x="1388297" y="1256703"/>
                </a:lnTo>
                <a:lnTo>
                  <a:pt x="1437050" y="1244200"/>
                </a:lnTo>
                <a:lnTo>
                  <a:pt x="1485563" y="1230800"/>
                </a:lnTo>
                <a:lnTo>
                  <a:pt x="1533820" y="1216508"/>
                </a:lnTo>
                <a:lnTo>
                  <a:pt x="1581806" y="1201328"/>
                </a:lnTo>
                <a:lnTo>
                  <a:pt x="1629504" y="1185266"/>
                </a:lnTo>
                <a:lnTo>
                  <a:pt x="1676898" y="1168324"/>
                </a:lnTo>
                <a:lnTo>
                  <a:pt x="1723973" y="1150509"/>
                </a:lnTo>
                <a:lnTo>
                  <a:pt x="1770712" y="1131824"/>
                </a:lnTo>
                <a:lnTo>
                  <a:pt x="1817100" y="1112275"/>
                </a:lnTo>
                <a:lnTo>
                  <a:pt x="1863120" y="1091865"/>
                </a:lnTo>
                <a:lnTo>
                  <a:pt x="1908757" y="1070599"/>
                </a:lnTo>
                <a:lnTo>
                  <a:pt x="1953995" y="1048482"/>
                </a:lnTo>
                <a:lnTo>
                  <a:pt x="1998817" y="1025519"/>
                </a:lnTo>
                <a:lnTo>
                  <a:pt x="2043208" y="1001714"/>
                </a:lnTo>
                <a:lnTo>
                  <a:pt x="2087152" y="977071"/>
                </a:lnTo>
                <a:lnTo>
                  <a:pt x="2130633" y="951595"/>
                </a:lnTo>
                <a:lnTo>
                  <a:pt x="2173635" y="925291"/>
                </a:lnTo>
                <a:lnTo>
                  <a:pt x="2216141" y="898164"/>
                </a:lnTo>
                <a:lnTo>
                  <a:pt x="2205393" y="849524"/>
                </a:lnTo>
                <a:lnTo>
                  <a:pt x="2193730" y="801111"/>
                </a:lnTo>
                <a:lnTo>
                  <a:pt x="2181162" y="752939"/>
                </a:lnTo>
                <a:lnTo>
                  <a:pt x="2167696" y="705023"/>
                </a:lnTo>
                <a:lnTo>
                  <a:pt x="2153341" y="657376"/>
                </a:lnTo>
                <a:lnTo>
                  <a:pt x="2138105" y="610012"/>
                </a:lnTo>
                <a:lnTo>
                  <a:pt x="2121995" y="562946"/>
                </a:lnTo>
                <a:lnTo>
                  <a:pt x="2105021" y="516191"/>
                </a:lnTo>
                <a:lnTo>
                  <a:pt x="2087188" y="469761"/>
                </a:lnTo>
                <a:lnTo>
                  <a:pt x="2068507" y="423670"/>
                </a:lnTo>
                <a:lnTo>
                  <a:pt x="2048985" y="377933"/>
                </a:lnTo>
                <a:lnTo>
                  <a:pt x="2028630" y="332562"/>
                </a:lnTo>
                <a:lnTo>
                  <a:pt x="2007449" y="287573"/>
                </a:lnTo>
                <a:lnTo>
                  <a:pt x="1985452" y="242980"/>
                </a:lnTo>
                <a:lnTo>
                  <a:pt x="1962646" y="198795"/>
                </a:lnTo>
                <a:lnTo>
                  <a:pt x="1939040" y="155034"/>
                </a:lnTo>
                <a:lnTo>
                  <a:pt x="1914640" y="111711"/>
                </a:lnTo>
                <a:lnTo>
                  <a:pt x="1889456" y="68838"/>
                </a:lnTo>
                <a:lnTo>
                  <a:pt x="1863496" y="26431"/>
                </a:lnTo>
                <a:lnTo>
                  <a:pt x="1846646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4">
            <a:extLst>
              <a:ext uri="{FF2B5EF4-FFF2-40B4-BE49-F238E27FC236}">
                <a16:creationId xmlns:a16="http://schemas.microsoft.com/office/drawing/2014/main" id="{441E83A1-32D7-934D-B200-54B5BDBCF4AF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ymbol zastępczy tekstu 11">
            <a:extLst>
              <a:ext uri="{FF2B5EF4-FFF2-40B4-BE49-F238E27FC236}">
                <a16:creationId xmlns:a16="http://schemas.microsoft.com/office/drawing/2014/main" id="{653949E5-1C3E-B746-B3CC-EEDDC1AB45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3106400" cy="137160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Symbol zastępczy tekstu 11">
            <a:extLst>
              <a:ext uri="{FF2B5EF4-FFF2-40B4-BE49-F238E27FC236}">
                <a16:creationId xmlns:a16="http://schemas.microsoft.com/office/drawing/2014/main" id="{5AC6ED6E-D8E6-D94D-9306-B23CAEB56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3966" y="7102475"/>
            <a:ext cx="13106400" cy="1371600"/>
          </a:xfrm>
          <a:prstGeom prst="rect">
            <a:avLst/>
          </a:prstGeom>
        </p:spPr>
        <p:txBody>
          <a:bodyPr/>
          <a:lstStyle>
            <a:lvl1pPr>
              <a:defRPr sz="5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74D4598F-A54D-E84F-BCFC-7AADBA076C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39" name="Symbol zastępczy tekstu 11">
            <a:extLst>
              <a:ext uri="{FF2B5EF4-FFF2-40B4-BE49-F238E27FC236}">
                <a16:creationId xmlns:a16="http://schemas.microsoft.com/office/drawing/2014/main" id="{6CD45BFA-4029-F547-9679-ECF3CC9952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 baseline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Company, 2020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301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2">
            <a:extLst>
              <a:ext uri="{FF2B5EF4-FFF2-40B4-BE49-F238E27FC236}">
                <a16:creationId xmlns:a16="http://schemas.microsoft.com/office/drawing/2014/main" id="{263E5669-A7A1-5942-9222-4FEC15665401}"/>
              </a:ext>
            </a:extLst>
          </p:cNvPr>
          <p:cNvSpPr/>
          <p:nvPr userDrawn="1"/>
        </p:nvSpPr>
        <p:spPr>
          <a:xfrm>
            <a:off x="0" y="1337946"/>
            <a:ext cx="20104099" cy="84155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30017425-6056-574A-8153-C6B2476C5055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133EEE8E-B0A0-AA42-B399-4B805C919664}"/>
              </a:ext>
            </a:extLst>
          </p:cNvPr>
          <p:cNvSpPr/>
          <p:nvPr userDrawn="1"/>
        </p:nvSpPr>
        <p:spPr>
          <a:xfrm>
            <a:off x="18367015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84" y="0"/>
                </a:moveTo>
                <a:lnTo>
                  <a:pt x="1723876" y="3777"/>
                </a:lnTo>
                <a:lnTo>
                  <a:pt x="1630102" y="27587"/>
                </a:lnTo>
                <a:lnTo>
                  <a:pt x="1583308" y="39960"/>
                </a:lnTo>
                <a:lnTo>
                  <a:pt x="1536927" y="53881"/>
                </a:lnTo>
                <a:lnTo>
                  <a:pt x="1488811" y="69545"/>
                </a:lnTo>
                <a:lnTo>
                  <a:pt x="1441032" y="86126"/>
                </a:lnTo>
                <a:lnTo>
                  <a:pt x="1393601" y="103613"/>
                </a:lnTo>
                <a:lnTo>
                  <a:pt x="1346532" y="121996"/>
                </a:lnTo>
                <a:lnTo>
                  <a:pt x="1299838" y="141266"/>
                </a:lnTo>
                <a:lnTo>
                  <a:pt x="1253533" y="161412"/>
                </a:lnTo>
                <a:lnTo>
                  <a:pt x="1207629" y="182424"/>
                </a:lnTo>
                <a:lnTo>
                  <a:pt x="1162139" y="204293"/>
                </a:lnTo>
                <a:lnTo>
                  <a:pt x="1117077" y="227008"/>
                </a:lnTo>
                <a:lnTo>
                  <a:pt x="1072456" y="250559"/>
                </a:lnTo>
                <a:lnTo>
                  <a:pt x="1028288" y="274937"/>
                </a:lnTo>
                <a:lnTo>
                  <a:pt x="984588" y="300131"/>
                </a:lnTo>
                <a:lnTo>
                  <a:pt x="941367" y="326131"/>
                </a:lnTo>
                <a:lnTo>
                  <a:pt x="898641" y="352928"/>
                </a:lnTo>
                <a:lnTo>
                  <a:pt x="856420" y="380511"/>
                </a:lnTo>
                <a:lnTo>
                  <a:pt x="814719" y="408871"/>
                </a:lnTo>
                <a:lnTo>
                  <a:pt x="773551" y="437996"/>
                </a:lnTo>
                <a:lnTo>
                  <a:pt x="732929" y="467879"/>
                </a:lnTo>
                <a:lnTo>
                  <a:pt x="692865" y="498507"/>
                </a:lnTo>
                <a:lnTo>
                  <a:pt x="653374" y="529872"/>
                </a:lnTo>
                <a:lnTo>
                  <a:pt x="614468" y="561963"/>
                </a:lnTo>
                <a:lnTo>
                  <a:pt x="576161" y="594770"/>
                </a:lnTo>
                <a:lnTo>
                  <a:pt x="538465" y="628284"/>
                </a:lnTo>
                <a:lnTo>
                  <a:pt x="501394" y="662494"/>
                </a:lnTo>
                <a:lnTo>
                  <a:pt x="464961" y="697391"/>
                </a:lnTo>
                <a:lnTo>
                  <a:pt x="429178" y="732964"/>
                </a:lnTo>
                <a:lnTo>
                  <a:pt x="394060" y="769203"/>
                </a:lnTo>
                <a:lnTo>
                  <a:pt x="359619" y="806098"/>
                </a:lnTo>
                <a:lnTo>
                  <a:pt x="325868" y="843640"/>
                </a:lnTo>
                <a:lnTo>
                  <a:pt x="292821" y="881818"/>
                </a:lnTo>
                <a:lnTo>
                  <a:pt x="260491" y="920623"/>
                </a:lnTo>
                <a:lnTo>
                  <a:pt x="228890" y="960044"/>
                </a:lnTo>
                <a:lnTo>
                  <a:pt x="198033" y="1000071"/>
                </a:lnTo>
                <a:lnTo>
                  <a:pt x="167931" y="1040695"/>
                </a:lnTo>
                <a:lnTo>
                  <a:pt x="138599" y="1081905"/>
                </a:lnTo>
                <a:lnTo>
                  <a:pt x="110049" y="1123691"/>
                </a:lnTo>
                <a:lnTo>
                  <a:pt x="81275" y="1167537"/>
                </a:lnTo>
                <a:lnTo>
                  <a:pt x="53277" y="1212063"/>
                </a:lnTo>
                <a:lnTo>
                  <a:pt x="26152" y="1257338"/>
                </a:lnTo>
                <a:lnTo>
                  <a:pt x="0" y="1303434"/>
                </a:lnTo>
                <a:lnTo>
                  <a:pt x="3213" y="1332635"/>
                </a:lnTo>
                <a:lnTo>
                  <a:pt x="32050" y="1363326"/>
                </a:lnTo>
                <a:lnTo>
                  <a:pt x="69130" y="1390765"/>
                </a:lnTo>
                <a:lnTo>
                  <a:pt x="97075" y="1410206"/>
                </a:lnTo>
                <a:lnTo>
                  <a:pt x="134774" y="1440361"/>
                </a:lnTo>
                <a:lnTo>
                  <a:pt x="172887" y="1470008"/>
                </a:lnTo>
                <a:lnTo>
                  <a:pt x="211404" y="1499136"/>
                </a:lnTo>
                <a:lnTo>
                  <a:pt x="250315" y="1527739"/>
                </a:lnTo>
                <a:lnTo>
                  <a:pt x="289610" y="1555808"/>
                </a:lnTo>
                <a:lnTo>
                  <a:pt x="329280" y="1583334"/>
                </a:lnTo>
                <a:lnTo>
                  <a:pt x="369314" y="1610309"/>
                </a:lnTo>
                <a:lnTo>
                  <a:pt x="409702" y="1636726"/>
                </a:lnTo>
                <a:lnTo>
                  <a:pt x="450436" y="1662575"/>
                </a:lnTo>
                <a:lnTo>
                  <a:pt x="493277" y="1689001"/>
                </a:lnTo>
                <a:lnTo>
                  <a:pt x="536397" y="1714945"/>
                </a:lnTo>
                <a:lnTo>
                  <a:pt x="579799" y="1740379"/>
                </a:lnTo>
                <a:lnTo>
                  <a:pt x="623492" y="1765274"/>
                </a:lnTo>
                <a:lnTo>
                  <a:pt x="667480" y="1789601"/>
                </a:lnTo>
                <a:lnTo>
                  <a:pt x="711769" y="1813331"/>
                </a:lnTo>
                <a:lnTo>
                  <a:pt x="756366" y="1836436"/>
                </a:lnTo>
                <a:lnTo>
                  <a:pt x="801276" y="1858886"/>
                </a:lnTo>
                <a:lnTo>
                  <a:pt x="846505" y="1880653"/>
                </a:lnTo>
                <a:lnTo>
                  <a:pt x="892060" y="1901708"/>
                </a:lnTo>
                <a:lnTo>
                  <a:pt x="937946" y="1922021"/>
                </a:lnTo>
                <a:lnTo>
                  <a:pt x="984169" y="1941565"/>
                </a:lnTo>
                <a:lnTo>
                  <a:pt x="1030735" y="1960309"/>
                </a:lnTo>
                <a:lnTo>
                  <a:pt x="1077650" y="1978226"/>
                </a:lnTo>
                <a:lnTo>
                  <a:pt x="1124920" y="1995286"/>
                </a:lnTo>
                <a:lnTo>
                  <a:pt x="1172551" y="2011461"/>
                </a:lnTo>
                <a:lnTo>
                  <a:pt x="1220549" y="2026721"/>
                </a:lnTo>
                <a:lnTo>
                  <a:pt x="1269852" y="2041498"/>
                </a:lnTo>
                <a:lnTo>
                  <a:pt x="1368885" y="2069789"/>
                </a:lnTo>
                <a:lnTo>
                  <a:pt x="1418610" y="2083238"/>
                </a:lnTo>
                <a:lnTo>
                  <a:pt x="1468473" y="2096177"/>
                </a:lnTo>
                <a:lnTo>
                  <a:pt x="1518470" y="2108574"/>
                </a:lnTo>
                <a:lnTo>
                  <a:pt x="1568600" y="2120396"/>
                </a:lnTo>
                <a:lnTo>
                  <a:pt x="1618861" y="2131609"/>
                </a:lnTo>
                <a:lnTo>
                  <a:pt x="1669251" y="2142181"/>
                </a:lnTo>
                <a:lnTo>
                  <a:pt x="1719769" y="2152077"/>
                </a:lnTo>
                <a:lnTo>
                  <a:pt x="1737084" y="2155218"/>
                </a:lnTo>
                <a:lnTo>
                  <a:pt x="1737084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42EF2677-7C59-164D-A025-26AB73B2C9E6}"/>
              </a:ext>
            </a:extLst>
          </p:cNvPr>
          <p:cNvSpPr/>
          <p:nvPr userDrawn="1"/>
        </p:nvSpPr>
        <p:spPr>
          <a:xfrm>
            <a:off x="17150281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53" y="0"/>
                </a:moveTo>
                <a:lnTo>
                  <a:pt x="703935" y="226"/>
                </a:lnTo>
                <a:lnTo>
                  <a:pt x="654024" y="1383"/>
                </a:lnTo>
                <a:lnTo>
                  <a:pt x="604136" y="3474"/>
                </a:lnTo>
                <a:lnTo>
                  <a:pt x="554288" y="6501"/>
                </a:lnTo>
                <a:lnTo>
                  <a:pt x="504495" y="10467"/>
                </a:lnTo>
                <a:lnTo>
                  <a:pt x="454774" y="15376"/>
                </a:lnTo>
                <a:lnTo>
                  <a:pt x="405141" y="21230"/>
                </a:lnTo>
                <a:lnTo>
                  <a:pt x="279387" y="39184"/>
                </a:lnTo>
                <a:lnTo>
                  <a:pt x="220741" y="48739"/>
                </a:lnTo>
                <a:lnTo>
                  <a:pt x="157666" y="60526"/>
                </a:lnTo>
                <a:lnTo>
                  <a:pt x="97109" y="74229"/>
                </a:lnTo>
                <a:lnTo>
                  <a:pt x="46015" y="89534"/>
                </a:lnTo>
                <a:lnTo>
                  <a:pt x="11330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6" y="599467"/>
                </a:lnTo>
                <a:lnTo>
                  <a:pt x="77356" y="649952"/>
                </a:lnTo>
                <a:lnTo>
                  <a:pt x="89047" y="700299"/>
                </a:lnTo>
                <a:lnTo>
                  <a:pt x="101402" y="750496"/>
                </a:lnTo>
                <a:lnTo>
                  <a:pt x="114422" y="800533"/>
                </a:lnTo>
                <a:lnTo>
                  <a:pt x="128109" y="850399"/>
                </a:lnTo>
                <a:lnTo>
                  <a:pt x="142464" y="900084"/>
                </a:lnTo>
                <a:lnTo>
                  <a:pt x="157491" y="949575"/>
                </a:lnTo>
                <a:lnTo>
                  <a:pt x="173190" y="998863"/>
                </a:lnTo>
                <a:lnTo>
                  <a:pt x="189563" y="1047936"/>
                </a:lnTo>
                <a:lnTo>
                  <a:pt x="206613" y="1096784"/>
                </a:lnTo>
                <a:lnTo>
                  <a:pt x="224341" y="1145395"/>
                </a:lnTo>
                <a:lnTo>
                  <a:pt x="242748" y="1193760"/>
                </a:lnTo>
                <a:lnTo>
                  <a:pt x="261838" y="1241866"/>
                </a:lnTo>
                <a:lnTo>
                  <a:pt x="281611" y="1289703"/>
                </a:lnTo>
                <a:lnTo>
                  <a:pt x="302069" y="1337260"/>
                </a:lnTo>
                <a:lnTo>
                  <a:pt x="323215" y="1384526"/>
                </a:lnTo>
                <a:lnTo>
                  <a:pt x="344422" y="1429825"/>
                </a:lnTo>
                <a:lnTo>
                  <a:pt x="366501" y="1475076"/>
                </a:lnTo>
                <a:lnTo>
                  <a:pt x="389076" y="1519563"/>
                </a:lnTo>
                <a:lnTo>
                  <a:pt x="412488" y="1563980"/>
                </a:lnTo>
                <a:lnTo>
                  <a:pt x="436598" y="1608080"/>
                </a:lnTo>
                <a:lnTo>
                  <a:pt x="461389" y="1651852"/>
                </a:lnTo>
                <a:lnTo>
                  <a:pt x="486844" y="1695286"/>
                </a:lnTo>
                <a:lnTo>
                  <a:pt x="512943" y="1738369"/>
                </a:lnTo>
                <a:lnTo>
                  <a:pt x="539670" y="1781091"/>
                </a:lnTo>
                <a:lnTo>
                  <a:pt x="567006" y="1823440"/>
                </a:lnTo>
                <a:lnTo>
                  <a:pt x="594934" y="1865406"/>
                </a:lnTo>
                <a:lnTo>
                  <a:pt x="623435" y="1906977"/>
                </a:lnTo>
                <a:lnTo>
                  <a:pt x="652492" y="1948141"/>
                </a:lnTo>
                <a:lnTo>
                  <a:pt x="682086" y="1988888"/>
                </a:lnTo>
                <a:lnTo>
                  <a:pt x="712201" y="2029206"/>
                </a:lnTo>
                <a:lnTo>
                  <a:pt x="742817" y="2069084"/>
                </a:lnTo>
                <a:lnTo>
                  <a:pt x="773917" y="2108512"/>
                </a:lnTo>
                <a:lnTo>
                  <a:pt x="805483" y="2147476"/>
                </a:lnTo>
                <a:lnTo>
                  <a:pt x="835235" y="2182449"/>
                </a:lnTo>
                <a:lnTo>
                  <a:pt x="850021" y="2200226"/>
                </a:lnTo>
                <a:lnTo>
                  <a:pt x="864036" y="2218521"/>
                </a:lnTo>
                <a:lnTo>
                  <a:pt x="875992" y="2230880"/>
                </a:lnTo>
                <a:lnTo>
                  <a:pt x="887559" y="2233767"/>
                </a:lnTo>
                <a:lnTo>
                  <a:pt x="900406" y="2229524"/>
                </a:lnTo>
                <a:lnTo>
                  <a:pt x="956182" y="2197211"/>
                </a:lnTo>
                <a:lnTo>
                  <a:pt x="995597" y="2173375"/>
                </a:lnTo>
                <a:lnTo>
                  <a:pt x="1034487" y="2148931"/>
                </a:lnTo>
                <a:lnTo>
                  <a:pt x="1072896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7" y="1981271"/>
                </a:lnTo>
                <a:lnTo>
                  <a:pt x="1305550" y="1950310"/>
                </a:lnTo>
                <a:lnTo>
                  <a:pt x="1342844" y="1918660"/>
                </a:lnTo>
                <a:lnTo>
                  <a:pt x="1379569" y="1886333"/>
                </a:lnTo>
                <a:lnTo>
                  <a:pt x="1415718" y="1853340"/>
                </a:lnTo>
                <a:lnTo>
                  <a:pt x="1451280" y="1819693"/>
                </a:lnTo>
                <a:lnTo>
                  <a:pt x="1486247" y="1785404"/>
                </a:lnTo>
                <a:lnTo>
                  <a:pt x="1522041" y="1748885"/>
                </a:lnTo>
                <a:lnTo>
                  <a:pt x="1557133" y="1711686"/>
                </a:lnTo>
                <a:lnTo>
                  <a:pt x="1591511" y="1673822"/>
                </a:lnTo>
                <a:lnTo>
                  <a:pt x="1625165" y="1635308"/>
                </a:lnTo>
                <a:lnTo>
                  <a:pt x="1658085" y="1596161"/>
                </a:lnTo>
                <a:lnTo>
                  <a:pt x="1690258" y="1556396"/>
                </a:lnTo>
                <a:lnTo>
                  <a:pt x="1721675" y="1516029"/>
                </a:lnTo>
                <a:lnTo>
                  <a:pt x="1752324" y="1475076"/>
                </a:lnTo>
                <a:lnTo>
                  <a:pt x="1782194" y="1433553"/>
                </a:lnTo>
                <a:lnTo>
                  <a:pt x="1811274" y="1391476"/>
                </a:lnTo>
                <a:lnTo>
                  <a:pt x="1839555" y="1348860"/>
                </a:lnTo>
                <a:lnTo>
                  <a:pt x="1867023" y="1305721"/>
                </a:lnTo>
                <a:lnTo>
                  <a:pt x="1893670" y="1262075"/>
                </a:lnTo>
                <a:lnTo>
                  <a:pt x="1919482" y="1217939"/>
                </a:lnTo>
                <a:lnTo>
                  <a:pt x="1944451" y="1173327"/>
                </a:lnTo>
                <a:lnTo>
                  <a:pt x="1968565" y="1128256"/>
                </a:lnTo>
                <a:lnTo>
                  <a:pt x="1991812" y="1082741"/>
                </a:lnTo>
                <a:lnTo>
                  <a:pt x="2014183" y="1036798"/>
                </a:lnTo>
                <a:lnTo>
                  <a:pt x="2035665" y="990444"/>
                </a:lnTo>
                <a:lnTo>
                  <a:pt x="2056712" y="942456"/>
                </a:lnTo>
                <a:lnTo>
                  <a:pt x="2076822" y="894056"/>
                </a:lnTo>
                <a:lnTo>
                  <a:pt x="2095994" y="845262"/>
                </a:lnTo>
                <a:lnTo>
                  <a:pt x="2114224" y="796092"/>
                </a:lnTo>
                <a:lnTo>
                  <a:pt x="2131509" y="746567"/>
                </a:lnTo>
                <a:lnTo>
                  <a:pt x="2147848" y="696703"/>
                </a:lnTo>
                <a:lnTo>
                  <a:pt x="2163237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83" y="521666"/>
                </a:lnTo>
                <a:lnTo>
                  <a:pt x="2206763" y="494371"/>
                </a:lnTo>
                <a:lnTo>
                  <a:pt x="2212737" y="467102"/>
                </a:lnTo>
                <a:lnTo>
                  <a:pt x="2212341" y="443570"/>
                </a:lnTo>
                <a:lnTo>
                  <a:pt x="2203924" y="427819"/>
                </a:lnTo>
                <a:lnTo>
                  <a:pt x="2189081" y="415689"/>
                </a:lnTo>
                <a:lnTo>
                  <a:pt x="2171781" y="406170"/>
                </a:lnTo>
                <a:lnTo>
                  <a:pt x="2155997" y="398252"/>
                </a:lnTo>
                <a:lnTo>
                  <a:pt x="2106056" y="370715"/>
                </a:lnTo>
                <a:lnTo>
                  <a:pt x="2007400" y="314389"/>
                </a:lnTo>
                <a:lnTo>
                  <a:pt x="1957029" y="287795"/>
                </a:lnTo>
                <a:lnTo>
                  <a:pt x="1912166" y="265751"/>
                </a:lnTo>
                <a:lnTo>
                  <a:pt x="1866908" y="244562"/>
                </a:lnTo>
                <a:lnTo>
                  <a:pt x="1821271" y="224231"/>
                </a:lnTo>
                <a:lnTo>
                  <a:pt x="1775270" y="204759"/>
                </a:lnTo>
                <a:lnTo>
                  <a:pt x="1728922" y="186151"/>
                </a:lnTo>
                <a:lnTo>
                  <a:pt x="1682243" y="168410"/>
                </a:lnTo>
                <a:lnTo>
                  <a:pt x="1635249" y="151538"/>
                </a:lnTo>
                <a:lnTo>
                  <a:pt x="1587956" y="135539"/>
                </a:lnTo>
                <a:lnTo>
                  <a:pt x="1540380" y="120415"/>
                </a:lnTo>
                <a:lnTo>
                  <a:pt x="1492537" y="106170"/>
                </a:lnTo>
                <a:lnTo>
                  <a:pt x="1444444" y="92807"/>
                </a:lnTo>
                <a:lnTo>
                  <a:pt x="1396117" y="80328"/>
                </a:lnTo>
                <a:lnTo>
                  <a:pt x="1347571" y="68737"/>
                </a:lnTo>
                <a:lnTo>
                  <a:pt x="1298823" y="58037"/>
                </a:lnTo>
                <a:lnTo>
                  <a:pt x="1249888" y="48231"/>
                </a:lnTo>
                <a:lnTo>
                  <a:pt x="1200784" y="39322"/>
                </a:lnTo>
                <a:lnTo>
                  <a:pt x="1151526" y="31312"/>
                </a:lnTo>
                <a:lnTo>
                  <a:pt x="1102130" y="24206"/>
                </a:lnTo>
                <a:lnTo>
                  <a:pt x="1052612" y="18006"/>
                </a:lnTo>
                <a:lnTo>
                  <a:pt x="1002989" y="12714"/>
                </a:lnTo>
                <a:lnTo>
                  <a:pt x="953276" y="8335"/>
                </a:lnTo>
                <a:lnTo>
                  <a:pt x="903490" y="4871"/>
                </a:lnTo>
                <a:lnTo>
                  <a:pt x="853647" y="2325"/>
                </a:lnTo>
                <a:lnTo>
                  <a:pt x="803763" y="700"/>
                </a:lnTo>
                <a:lnTo>
                  <a:pt x="75385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3">
            <a:extLst>
              <a:ext uri="{FF2B5EF4-FFF2-40B4-BE49-F238E27FC236}">
                <a16:creationId xmlns:a16="http://schemas.microsoft.com/office/drawing/2014/main" id="{6D7F584E-C901-0246-AC1A-DA200943430C}"/>
              </a:ext>
            </a:extLst>
          </p:cNvPr>
          <p:cNvSpPr/>
          <p:nvPr userDrawn="1"/>
        </p:nvSpPr>
        <p:spPr>
          <a:xfrm>
            <a:off x="17150449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4" y="0"/>
                </a:moveTo>
                <a:lnTo>
                  <a:pt x="299714" y="0"/>
                </a:lnTo>
                <a:lnTo>
                  <a:pt x="282830" y="38291"/>
                </a:lnTo>
                <a:lnTo>
                  <a:pt x="263235" y="84759"/>
                </a:lnTo>
                <a:lnTo>
                  <a:pt x="244413" y="131538"/>
                </a:lnTo>
                <a:lnTo>
                  <a:pt x="226387" y="178624"/>
                </a:lnTo>
                <a:lnTo>
                  <a:pt x="209176" y="226011"/>
                </a:lnTo>
                <a:lnTo>
                  <a:pt x="192800" y="273696"/>
                </a:lnTo>
                <a:lnTo>
                  <a:pt x="176923" y="322317"/>
                </a:lnTo>
                <a:lnTo>
                  <a:pt x="161616" y="371126"/>
                </a:lnTo>
                <a:lnTo>
                  <a:pt x="146891" y="420116"/>
                </a:lnTo>
                <a:lnTo>
                  <a:pt x="132758" y="469281"/>
                </a:lnTo>
                <a:lnTo>
                  <a:pt x="119228" y="518614"/>
                </a:lnTo>
                <a:lnTo>
                  <a:pt x="106312" y="568110"/>
                </a:lnTo>
                <a:lnTo>
                  <a:pt x="94021" y="617763"/>
                </a:lnTo>
                <a:lnTo>
                  <a:pt x="82364" y="667565"/>
                </a:lnTo>
                <a:lnTo>
                  <a:pt x="71353" y="717510"/>
                </a:lnTo>
                <a:lnTo>
                  <a:pt x="60999" y="767592"/>
                </a:lnTo>
                <a:lnTo>
                  <a:pt x="51313" y="817806"/>
                </a:lnTo>
                <a:lnTo>
                  <a:pt x="42305" y="868144"/>
                </a:lnTo>
                <a:lnTo>
                  <a:pt x="33985" y="918600"/>
                </a:lnTo>
                <a:lnTo>
                  <a:pt x="26365" y="969168"/>
                </a:lnTo>
                <a:lnTo>
                  <a:pt x="19456" y="1019842"/>
                </a:lnTo>
                <a:lnTo>
                  <a:pt x="13267" y="1070615"/>
                </a:lnTo>
                <a:lnTo>
                  <a:pt x="7811" y="1121482"/>
                </a:lnTo>
                <a:lnTo>
                  <a:pt x="3363" y="1170106"/>
                </a:lnTo>
                <a:lnTo>
                  <a:pt x="0" y="1218620"/>
                </a:lnTo>
                <a:lnTo>
                  <a:pt x="5449" y="1230073"/>
                </a:lnTo>
                <a:lnTo>
                  <a:pt x="193155" y="1278390"/>
                </a:lnTo>
                <a:lnTo>
                  <a:pt x="242264" y="1288304"/>
                </a:lnTo>
                <a:lnTo>
                  <a:pt x="291558" y="1297183"/>
                </a:lnTo>
                <a:lnTo>
                  <a:pt x="341004" y="1305112"/>
                </a:lnTo>
                <a:lnTo>
                  <a:pt x="390580" y="1312105"/>
                </a:lnTo>
                <a:lnTo>
                  <a:pt x="440264" y="1318171"/>
                </a:lnTo>
                <a:lnTo>
                  <a:pt x="490032" y="1323323"/>
                </a:lnTo>
                <a:lnTo>
                  <a:pt x="539862" y="1327573"/>
                </a:lnTo>
                <a:lnTo>
                  <a:pt x="589731" y="1330932"/>
                </a:lnTo>
                <a:lnTo>
                  <a:pt x="639617" y="1333412"/>
                </a:lnTo>
                <a:lnTo>
                  <a:pt x="689497" y="1335025"/>
                </a:lnTo>
                <a:lnTo>
                  <a:pt x="742584" y="1335549"/>
                </a:lnTo>
                <a:lnTo>
                  <a:pt x="792921" y="1335071"/>
                </a:lnTo>
                <a:lnTo>
                  <a:pt x="843224" y="1333641"/>
                </a:lnTo>
                <a:lnTo>
                  <a:pt x="893477" y="1331262"/>
                </a:lnTo>
                <a:lnTo>
                  <a:pt x="943665" y="1327941"/>
                </a:lnTo>
                <a:lnTo>
                  <a:pt x="993771" y="1323680"/>
                </a:lnTo>
                <a:lnTo>
                  <a:pt x="1043780" y="1318485"/>
                </a:lnTo>
                <a:lnTo>
                  <a:pt x="1093676" y="1312360"/>
                </a:lnTo>
                <a:lnTo>
                  <a:pt x="1143444" y="1305310"/>
                </a:lnTo>
                <a:lnTo>
                  <a:pt x="1193066" y="1297339"/>
                </a:lnTo>
                <a:lnTo>
                  <a:pt x="1242529" y="1288451"/>
                </a:lnTo>
                <a:lnTo>
                  <a:pt x="1291815" y="1278652"/>
                </a:lnTo>
                <a:lnTo>
                  <a:pt x="1340908" y="1267946"/>
                </a:lnTo>
                <a:lnTo>
                  <a:pt x="1389794" y="1256336"/>
                </a:lnTo>
                <a:lnTo>
                  <a:pt x="1438456" y="1243829"/>
                </a:lnTo>
                <a:lnTo>
                  <a:pt x="1486879" y="1230428"/>
                </a:lnTo>
                <a:lnTo>
                  <a:pt x="1535046" y="1216138"/>
                </a:lnTo>
                <a:lnTo>
                  <a:pt x="1582942" y="1200963"/>
                </a:lnTo>
                <a:lnTo>
                  <a:pt x="1630551" y="1184908"/>
                </a:lnTo>
                <a:lnTo>
                  <a:pt x="1677857" y="1167977"/>
                </a:lnTo>
                <a:lnTo>
                  <a:pt x="1724844" y="1150175"/>
                </a:lnTo>
                <a:lnTo>
                  <a:pt x="1771496" y="1131507"/>
                </a:lnTo>
                <a:lnTo>
                  <a:pt x="1817799" y="1111977"/>
                </a:lnTo>
                <a:lnTo>
                  <a:pt x="1863735" y="1091589"/>
                </a:lnTo>
                <a:lnTo>
                  <a:pt x="1909289" y="1070348"/>
                </a:lnTo>
                <a:lnTo>
                  <a:pt x="1954445" y="1048259"/>
                </a:lnTo>
                <a:lnTo>
                  <a:pt x="1999188" y="1025325"/>
                </a:lnTo>
                <a:lnTo>
                  <a:pt x="2043501" y="1001553"/>
                </a:lnTo>
                <a:lnTo>
                  <a:pt x="2087368" y="976945"/>
                </a:lnTo>
                <a:lnTo>
                  <a:pt x="2130775" y="951507"/>
                </a:lnTo>
                <a:lnTo>
                  <a:pt x="2173705" y="925244"/>
                </a:lnTo>
                <a:lnTo>
                  <a:pt x="2216141" y="898159"/>
                </a:lnTo>
                <a:lnTo>
                  <a:pt x="2205393" y="849520"/>
                </a:lnTo>
                <a:lnTo>
                  <a:pt x="2193730" y="801108"/>
                </a:lnTo>
                <a:lnTo>
                  <a:pt x="2181162" y="752937"/>
                </a:lnTo>
                <a:lnTo>
                  <a:pt x="2167696" y="705021"/>
                </a:lnTo>
                <a:lnTo>
                  <a:pt x="2153341" y="657375"/>
                </a:lnTo>
                <a:lnTo>
                  <a:pt x="2138105" y="610011"/>
                </a:lnTo>
                <a:lnTo>
                  <a:pt x="2121995" y="562945"/>
                </a:lnTo>
                <a:lnTo>
                  <a:pt x="2105020" y="516190"/>
                </a:lnTo>
                <a:lnTo>
                  <a:pt x="2087188" y="469760"/>
                </a:lnTo>
                <a:lnTo>
                  <a:pt x="2068507" y="423670"/>
                </a:lnTo>
                <a:lnTo>
                  <a:pt x="2048985" y="377933"/>
                </a:lnTo>
                <a:lnTo>
                  <a:pt x="2028629" y="332563"/>
                </a:lnTo>
                <a:lnTo>
                  <a:pt x="2007449" y="287574"/>
                </a:lnTo>
                <a:lnTo>
                  <a:pt x="1985452" y="242980"/>
                </a:lnTo>
                <a:lnTo>
                  <a:pt x="1962646" y="198796"/>
                </a:lnTo>
                <a:lnTo>
                  <a:pt x="1939039" y="155035"/>
                </a:lnTo>
                <a:lnTo>
                  <a:pt x="1914639" y="111711"/>
                </a:lnTo>
                <a:lnTo>
                  <a:pt x="1889455" y="68838"/>
                </a:lnTo>
                <a:lnTo>
                  <a:pt x="1863494" y="26431"/>
                </a:lnTo>
                <a:lnTo>
                  <a:pt x="1846644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Symbol zastępczy tekstu 11">
            <a:extLst>
              <a:ext uri="{FF2B5EF4-FFF2-40B4-BE49-F238E27FC236}">
                <a16:creationId xmlns:a16="http://schemas.microsoft.com/office/drawing/2014/main" id="{99A06F4B-370E-254B-AB45-561706E0DD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2801600" cy="137160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Symbol zastępczy tekstu 11">
            <a:extLst>
              <a:ext uri="{FF2B5EF4-FFF2-40B4-BE49-F238E27FC236}">
                <a16:creationId xmlns:a16="http://schemas.microsoft.com/office/drawing/2014/main" id="{8318107A-B72A-7541-A50A-CDFA883FB4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250" y="7127240"/>
            <a:ext cx="12801600" cy="1371600"/>
          </a:xfrm>
          <a:prstGeom prst="rect">
            <a:avLst/>
          </a:prstGeom>
        </p:spPr>
        <p:txBody>
          <a:bodyPr/>
          <a:lstStyle>
            <a:lvl1pPr>
              <a:defRPr sz="5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01743F8A-81C1-AA42-BE16-C73135AB7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43" name="Symbol zastępczy tekstu 11">
            <a:extLst>
              <a:ext uri="{FF2B5EF4-FFF2-40B4-BE49-F238E27FC236}">
                <a16:creationId xmlns:a16="http://schemas.microsoft.com/office/drawing/2014/main" id="{5A83DFE4-ED0C-FA4B-85B8-2C1A8526D0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Company, 2020</a:t>
            </a:r>
            <a:endParaRPr lang="pl-P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0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5306" y="6136906"/>
            <a:ext cx="5172444" cy="517244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  <p:sp>
        <p:nvSpPr>
          <p:cNvPr id="9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1050" y="2987675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5"/>
              </a:buBlip>
              <a:defRPr sz="2600" b="1" i="0" baseline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/>
              <a:t>Subheading 1</a:t>
            </a:r>
            <a:r>
              <a:rPr lang="en-US" spc="-20" dirty="0"/>
              <a:t> (</a:t>
            </a:r>
            <a:r>
              <a:rPr lang="en-US" spc="-20" dirty="0" err="1"/>
              <a:t>Roboto</a:t>
            </a:r>
            <a:r>
              <a:rPr lang="en-US" spc="-20" dirty="0"/>
              <a:t> Mono font)</a:t>
            </a:r>
          </a:p>
          <a:p>
            <a:pPr lvl="0"/>
            <a:r>
              <a:rPr lang="en-US" dirty="0"/>
              <a:t>Subheading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1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Header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050" y="1224621"/>
            <a:ext cx="15697200" cy="4572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3050" b="1" i="0" baseline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r>
              <a:rPr lang="en-US" spc="-20" dirty="0"/>
              <a:t> (Montserrat  Font )</a:t>
            </a:r>
            <a:endParaRPr lang="en-US" dirty="0"/>
          </a:p>
        </p:txBody>
      </p:sp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6650" y="2062821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2600" b="1" i="0" baseline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/>
              <a:t>Subheading 1</a:t>
            </a:r>
            <a:r>
              <a:rPr lang="en-US" spc="-20" dirty="0"/>
              <a:t> (</a:t>
            </a:r>
            <a:r>
              <a:rPr lang="en-US" spc="-20" dirty="0" err="1"/>
              <a:t>Roboto</a:t>
            </a:r>
            <a:r>
              <a:rPr lang="en-US" spc="-20" dirty="0"/>
              <a:t> Mono font)</a:t>
            </a:r>
          </a:p>
          <a:p>
            <a:pPr lvl="0"/>
            <a:r>
              <a:rPr lang="en-US" dirty="0"/>
              <a:t>Subheading 2</a:t>
            </a:r>
          </a:p>
          <a:p>
            <a:pPr lvl="0"/>
            <a:endParaRPr lang="en-US" dirty="0"/>
          </a:p>
        </p:txBody>
      </p:sp>
      <p:sp>
        <p:nvSpPr>
          <p:cNvPr id="10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36650" y="3815421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2000" b="0" i="0" baseline="0">
                <a:solidFill>
                  <a:srgbClr val="001E84"/>
                </a:solidFill>
                <a:latin typeface="Muli" pitchFamily="2" charset="0"/>
                <a:ea typeface="Roboto Mono" pitchFamily="2" charset="0"/>
              </a:defRPr>
            </a:lvl1pPr>
          </a:lstStyle>
          <a:p>
            <a:pPr lvl="0"/>
            <a:r>
              <a:rPr lang="en-US" spc="-20" dirty="0"/>
              <a:t>Bullet point (</a:t>
            </a:r>
            <a:r>
              <a:rPr lang="en-US" spc="-20" dirty="0" err="1"/>
              <a:t>Muli</a:t>
            </a:r>
            <a:r>
              <a:rPr lang="en-US" spc="-20" dirty="0"/>
              <a:t> font)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9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12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Title and sub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FC811B97-77C9-7841-B6FE-35B26C1FC0B6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endParaRPr lang="en-US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128EBC93-14E9-F041-945D-D21479503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3540125"/>
            <a:ext cx="304800" cy="372533"/>
          </a:xfrm>
          <a:prstGeom prst="rect">
            <a:avLst/>
          </a:prstGeom>
        </p:spPr>
      </p:pic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100" y="354012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1</a:t>
            </a:r>
            <a:endParaRPr lang="en-US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C7EC164A-AF0B-FE4B-8976-68CFCC579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4283075"/>
            <a:ext cx="304800" cy="372533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67A891D7-1CF9-DB48-9A12-A924D585A7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8100" y="4283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2</a:t>
            </a:r>
            <a:endParaRPr lang="en-US" dirty="0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D4F3777E-AE4D-424A-BC93-F7B73E95C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5064125"/>
            <a:ext cx="304800" cy="372533"/>
          </a:xfrm>
          <a:prstGeom prst="rect">
            <a:avLst/>
          </a:prstGeom>
        </p:spPr>
      </p:pic>
      <p:sp>
        <p:nvSpPr>
          <p:cNvPr id="17" name="Symbol zastępczy tekstu 11">
            <a:extLst>
              <a:ext uri="{FF2B5EF4-FFF2-40B4-BE49-F238E27FC236}">
                <a16:creationId xmlns:a16="http://schemas.microsoft.com/office/drawing/2014/main" id="{7797801A-3F9A-E64F-A47B-5A498BDE72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78100" y="506412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3</a:t>
            </a:r>
            <a:endParaRPr lang="en-US" dirty="0"/>
          </a:p>
        </p:txBody>
      </p:sp>
      <p:sp>
        <p:nvSpPr>
          <p:cNvPr id="10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51050" y="1911350"/>
            <a:ext cx="15697200" cy="4572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5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Obraz zawierający biały, niebieski&#10;&#10;Opis wygenerowany automatycznie">
            <a:extLst>
              <a:ext uri="{FF2B5EF4-FFF2-40B4-BE49-F238E27FC236}">
                <a16:creationId xmlns:a16="http://schemas.microsoft.com/office/drawing/2014/main" id="{7F04E525-1B1A-7048-AE5C-750504EF9D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5243037" cy="11309350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4B6E8BD1-12A2-1E45-B2C3-4B1998B83AF1}"/>
              </a:ext>
            </a:extLst>
          </p:cNvPr>
          <p:cNvSpPr/>
          <p:nvPr userDrawn="1"/>
        </p:nvSpPr>
        <p:spPr>
          <a:xfrm>
            <a:off x="1012825" y="4806315"/>
            <a:ext cx="1382395" cy="1382395"/>
          </a:xfrm>
          <a:custGeom>
            <a:avLst/>
            <a:gdLst/>
            <a:ahLst/>
            <a:cxnLst/>
            <a:rect l="l" t="t" r="r" b="b"/>
            <a:pathLst>
              <a:path w="1382395" h="1382395">
                <a:moveTo>
                  <a:pt x="185130" y="0"/>
                </a:moveTo>
                <a:lnTo>
                  <a:pt x="161269" y="43076"/>
                </a:lnTo>
                <a:lnTo>
                  <a:pt x="139053" y="86771"/>
                </a:lnTo>
                <a:lnTo>
                  <a:pt x="118483" y="131038"/>
                </a:lnTo>
                <a:lnTo>
                  <a:pt x="99558" y="175835"/>
                </a:lnTo>
                <a:lnTo>
                  <a:pt x="82280" y="221116"/>
                </a:lnTo>
                <a:lnTo>
                  <a:pt x="66646" y="266838"/>
                </a:lnTo>
                <a:lnTo>
                  <a:pt x="52659" y="312958"/>
                </a:lnTo>
                <a:lnTo>
                  <a:pt x="40317" y="359429"/>
                </a:lnTo>
                <a:lnTo>
                  <a:pt x="29620" y="406210"/>
                </a:lnTo>
                <a:lnTo>
                  <a:pt x="20569" y="453255"/>
                </a:lnTo>
                <a:lnTo>
                  <a:pt x="13164" y="500521"/>
                </a:lnTo>
                <a:lnTo>
                  <a:pt x="7405" y="547962"/>
                </a:lnTo>
                <a:lnTo>
                  <a:pt x="3291" y="595536"/>
                </a:lnTo>
                <a:lnTo>
                  <a:pt x="822" y="643199"/>
                </a:lnTo>
                <a:lnTo>
                  <a:pt x="0" y="690910"/>
                </a:lnTo>
                <a:lnTo>
                  <a:pt x="822" y="738612"/>
                </a:lnTo>
                <a:lnTo>
                  <a:pt x="3291" y="786274"/>
                </a:lnTo>
                <a:lnTo>
                  <a:pt x="7405" y="833848"/>
                </a:lnTo>
                <a:lnTo>
                  <a:pt x="13164" y="881290"/>
                </a:lnTo>
                <a:lnTo>
                  <a:pt x="20569" y="928555"/>
                </a:lnTo>
                <a:lnTo>
                  <a:pt x="29620" y="975600"/>
                </a:lnTo>
                <a:lnTo>
                  <a:pt x="40317" y="1022381"/>
                </a:lnTo>
                <a:lnTo>
                  <a:pt x="52659" y="1068853"/>
                </a:lnTo>
                <a:lnTo>
                  <a:pt x="66646" y="1114972"/>
                </a:lnTo>
                <a:lnTo>
                  <a:pt x="82280" y="1160694"/>
                </a:lnTo>
                <a:lnTo>
                  <a:pt x="99558" y="1205976"/>
                </a:lnTo>
                <a:lnTo>
                  <a:pt x="118483" y="1250772"/>
                </a:lnTo>
                <a:lnTo>
                  <a:pt x="139053" y="1295040"/>
                </a:lnTo>
                <a:lnTo>
                  <a:pt x="161269" y="1338734"/>
                </a:lnTo>
                <a:lnTo>
                  <a:pt x="185130" y="1381811"/>
                </a:lnTo>
                <a:lnTo>
                  <a:pt x="234366" y="1380937"/>
                </a:lnTo>
                <a:lnTo>
                  <a:pt x="283313" y="1378329"/>
                </a:lnTo>
                <a:lnTo>
                  <a:pt x="331934" y="1374009"/>
                </a:lnTo>
                <a:lnTo>
                  <a:pt x="380191" y="1367999"/>
                </a:lnTo>
                <a:lnTo>
                  <a:pt x="428045" y="1360322"/>
                </a:lnTo>
                <a:lnTo>
                  <a:pt x="475458" y="1351000"/>
                </a:lnTo>
                <a:lnTo>
                  <a:pt x="522392" y="1340054"/>
                </a:lnTo>
                <a:lnTo>
                  <a:pt x="568809" y="1327506"/>
                </a:lnTo>
                <a:lnTo>
                  <a:pt x="614670" y="1313379"/>
                </a:lnTo>
                <a:lnTo>
                  <a:pt x="659938" y="1297694"/>
                </a:lnTo>
                <a:lnTo>
                  <a:pt x="704573" y="1280475"/>
                </a:lnTo>
                <a:lnTo>
                  <a:pt x="748539" y="1261741"/>
                </a:lnTo>
                <a:lnTo>
                  <a:pt x="791797" y="1241517"/>
                </a:lnTo>
                <a:lnTo>
                  <a:pt x="834308" y="1219824"/>
                </a:lnTo>
                <a:lnTo>
                  <a:pt x="876034" y="1196683"/>
                </a:lnTo>
                <a:lnTo>
                  <a:pt x="916938" y="1172117"/>
                </a:lnTo>
                <a:lnTo>
                  <a:pt x="956981" y="1146148"/>
                </a:lnTo>
                <a:lnTo>
                  <a:pt x="996125" y="1118799"/>
                </a:lnTo>
                <a:lnTo>
                  <a:pt x="1034331" y="1090090"/>
                </a:lnTo>
                <a:lnTo>
                  <a:pt x="1071562" y="1060044"/>
                </a:lnTo>
                <a:lnTo>
                  <a:pt x="1107779" y="1028684"/>
                </a:lnTo>
                <a:lnTo>
                  <a:pt x="1142944" y="996031"/>
                </a:lnTo>
                <a:lnTo>
                  <a:pt x="1177019" y="962107"/>
                </a:lnTo>
                <a:lnTo>
                  <a:pt x="1209966" y="926934"/>
                </a:lnTo>
                <a:lnTo>
                  <a:pt x="1241747" y="890535"/>
                </a:lnTo>
                <a:lnTo>
                  <a:pt x="1272323" y="852931"/>
                </a:lnTo>
                <a:lnTo>
                  <a:pt x="1301656" y="814144"/>
                </a:lnTo>
                <a:lnTo>
                  <a:pt x="1329708" y="774198"/>
                </a:lnTo>
                <a:lnTo>
                  <a:pt x="1356440" y="733112"/>
                </a:lnTo>
                <a:lnTo>
                  <a:pt x="1381813" y="690905"/>
                </a:lnTo>
                <a:lnTo>
                  <a:pt x="1356440" y="648698"/>
                </a:lnTo>
                <a:lnTo>
                  <a:pt x="1329708" y="607613"/>
                </a:lnTo>
                <a:lnTo>
                  <a:pt x="1301656" y="567666"/>
                </a:lnTo>
                <a:lnTo>
                  <a:pt x="1272323" y="528879"/>
                </a:lnTo>
                <a:lnTo>
                  <a:pt x="1241747" y="491276"/>
                </a:lnTo>
                <a:lnTo>
                  <a:pt x="1209966" y="454876"/>
                </a:lnTo>
                <a:lnTo>
                  <a:pt x="1177019" y="419704"/>
                </a:lnTo>
                <a:lnTo>
                  <a:pt x="1142944" y="385780"/>
                </a:lnTo>
                <a:lnTo>
                  <a:pt x="1107779" y="353126"/>
                </a:lnTo>
                <a:lnTo>
                  <a:pt x="1071562" y="321766"/>
                </a:lnTo>
                <a:lnTo>
                  <a:pt x="1034331" y="291720"/>
                </a:lnTo>
                <a:lnTo>
                  <a:pt x="996125" y="263012"/>
                </a:lnTo>
                <a:lnTo>
                  <a:pt x="956981" y="235662"/>
                </a:lnTo>
                <a:lnTo>
                  <a:pt x="916938" y="209693"/>
                </a:lnTo>
                <a:lnTo>
                  <a:pt x="876034" y="185127"/>
                </a:lnTo>
                <a:lnTo>
                  <a:pt x="834308" y="161987"/>
                </a:lnTo>
                <a:lnTo>
                  <a:pt x="791797" y="140293"/>
                </a:lnTo>
                <a:lnTo>
                  <a:pt x="748539" y="120069"/>
                </a:lnTo>
                <a:lnTo>
                  <a:pt x="704573" y="101336"/>
                </a:lnTo>
                <a:lnTo>
                  <a:pt x="659938" y="84116"/>
                </a:lnTo>
                <a:lnTo>
                  <a:pt x="614670" y="68432"/>
                </a:lnTo>
                <a:lnTo>
                  <a:pt x="568809" y="54304"/>
                </a:lnTo>
                <a:lnTo>
                  <a:pt x="522392" y="41757"/>
                </a:lnTo>
                <a:lnTo>
                  <a:pt x="475458" y="30811"/>
                </a:lnTo>
                <a:lnTo>
                  <a:pt x="428045" y="21488"/>
                </a:lnTo>
                <a:lnTo>
                  <a:pt x="380191" y="13811"/>
                </a:lnTo>
                <a:lnTo>
                  <a:pt x="331934" y="7802"/>
                </a:lnTo>
                <a:lnTo>
                  <a:pt x="283313" y="3482"/>
                </a:lnTo>
                <a:lnTo>
                  <a:pt x="234366" y="874"/>
                </a:lnTo>
                <a:lnTo>
                  <a:pt x="185130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55CFDECA-6D4A-D742-BE0A-25410B10256B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1" y="16376"/>
                </a:lnTo>
                <a:lnTo>
                  <a:pt x="682125" y="23975"/>
                </a:lnTo>
                <a:lnTo>
                  <a:pt x="634286" y="40189"/>
                </a:lnTo>
                <a:lnTo>
                  <a:pt x="587239" y="58434"/>
                </a:lnTo>
                <a:lnTo>
                  <a:pt x="541049" y="78660"/>
                </a:lnTo>
                <a:lnTo>
                  <a:pt x="495783" y="100815"/>
                </a:lnTo>
                <a:lnTo>
                  <a:pt x="451508" y="124849"/>
                </a:lnTo>
                <a:lnTo>
                  <a:pt x="408289" y="150712"/>
                </a:lnTo>
                <a:lnTo>
                  <a:pt x="366195" y="178353"/>
                </a:lnTo>
                <a:lnTo>
                  <a:pt x="325289" y="207722"/>
                </a:lnTo>
                <a:lnTo>
                  <a:pt x="285640" y="238767"/>
                </a:lnTo>
                <a:lnTo>
                  <a:pt x="247314" y="271439"/>
                </a:lnTo>
                <a:lnTo>
                  <a:pt x="210376" y="305687"/>
                </a:lnTo>
                <a:lnTo>
                  <a:pt x="174894" y="341461"/>
                </a:lnTo>
                <a:lnTo>
                  <a:pt x="140933" y="378709"/>
                </a:lnTo>
                <a:lnTo>
                  <a:pt x="108561" y="417382"/>
                </a:lnTo>
                <a:lnTo>
                  <a:pt x="77843" y="457428"/>
                </a:lnTo>
                <a:lnTo>
                  <a:pt x="48846" y="498798"/>
                </a:lnTo>
                <a:lnTo>
                  <a:pt x="23638" y="538014"/>
                </a:lnTo>
                <a:lnTo>
                  <a:pt x="0" y="578565"/>
                </a:lnTo>
                <a:lnTo>
                  <a:pt x="1421" y="591527"/>
                </a:lnTo>
                <a:lnTo>
                  <a:pt x="14219" y="605151"/>
                </a:lnTo>
                <a:lnTo>
                  <a:pt x="30677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1" y="818008"/>
                </a:lnTo>
                <a:lnTo>
                  <a:pt x="390125" y="841464"/>
                </a:lnTo>
                <a:lnTo>
                  <a:pt x="439742" y="863003"/>
                </a:lnTo>
                <a:lnTo>
                  <a:pt x="490258" y="882440"/>
                </a:lnTo>
                <a:lnTo>
                  <a:pt x="541711" y="899592"/>
                </a:lnTo>
                <a:lnTo>
                  <a:pt x="591822" y="914312"/>
                </a:lnTo>
                <a:lnTo>
                  <a:pt x="642257" y="927983"/>
                </a:lnTo>
                <a:lnTo>
                  <a:pt x="693006" y="940430"/>
                </a:lnTo>
                <a:lnTo>
                  <a:pt x="744059" y="951476"/>
                </a:lnTo>
                <a:lnTo>
                  <a:pt x="770966" y="956439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CF75332-E306-0243-94B6-46C8F5BA63E1}"/>
              </a:ext>
            </a:extLst>
          </p:cNvPr>
          <p:cNvSpPr/>
          <p:nvPr userDrawn="1"/>
        </p:nvSpPr>
        <p:spPr>
          <a:xfrm>
            <a:off x="18793102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07" y="0"/>
                </a:moveTo>
                <a:lnTo>
                  <a:pt x="303567" y="40"/>
                </a:lnTo>
                <a:lnTo>
                  <a:pt x="254857" y="2082"/>
                </a:lnTo>
                <a:lnTo>
                  <a:pt x="206252" y="6140"/>
                </a:lnTo>
                <a:lnTo>
                  <a:pt x="157827" y="12228"/>
                </a:lnTo>
                <a:lnTo>
                  <a:pt x="69980" y="26651"/>
                </a:lnTo>
                <a:lnTo>
                  <a:pt x="20424" y="39524"/>
                </a:lnTo>
                <a:lnTo>
                  <a:pt x="0" y="54677"/>
                </a:lnTo>
                <a:lnTo>
                  <a:pt x="5967" y="101963"/>
                </a:lnTo>
                <a:lnTo>
                  <a:pt x="11110" y="149222"/>
                </a:lnTo>
                <a:lnTo>
                  <a:pt x="16954" y="196662"/>
                </a:lnTo>
                <a:lnTo>
                  <a:pt x="24836" y="243383"/>
                </a:lnTo>
                <a:lnTo>
                  <a:pt x="34965" y="291049"/>
                </a:lnTo>
                <a:lnTo>
                  <a:pt x="46421" y="338435"/>
                </a:lnTo>
                <a:lnTo>
                  <a:pt x="59212" y="385495"/>
                </a:lnTo>
                <a:lnTo>
                  <a:pt x="73345" y="432182"/>
                </a:lnTo>
                <a:lnTo>
                  <a:pt x="88829" y="478451"/>
                </a:lnTo>
                <a:lnTo>
                  <a:pt x="105669" y="524255"/>
                </a:lnTo>
                <a:lnTo>
                  <a:pt x="123874" y="569547"/>
                </a:lnTo>
                <a:lnTo>
                  <a:pt x="143451" y="614283"/>
                </a:lnTo>
                <a:lnTo>
                  <a:pt x="165100" y="659340"/>
                </a:lnTo>
                <a:lnTo>
                  <a:pt x="188390" y="703731"/>
                </a:lnTo>
                <a:lnTo>
                  <a:pt x="213229" y="747399"/>
                </a:lnTo>
                <a:lnTo>
                  <a:pt x="239528" y="790287"/>
                </a:lnTo>
                <a:lnTo>
                  <a:pt x="267195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88" y="899163"/>
                </a:lnTo>
                <a:lnTo>
                  <a:pt x="579445" y="865394"/>
                </a:lnTo>
                <a:lnTo>
                  <a:pt x="620352" y="829715"/>
                </a:lnTo>
                <a:lnTo>
                  <a:pt x="659644" y="792204"/>
                </a:lnTo>
                <a:lnTo>
                  <a:pt x="692816" y="757635"/>
                </a:lnTo>
                <a:lnTo>
                  <a:pt x="724576" y="721753"/>
                </a:lnTo>
                <a:lnTo>
                  <a:pt x="754877" y="684624"/>
                </a:lnTo>
                <a:lnTo>
                  <a:pt x="783674" y="646314"/>
                </a:lnTo>
                <a:lnTo>
                  <a:pt x="810920" y="606891"/>
                </a:lnTo>
                <a:lnTo>
                  <a:pt x="836571" y="566419"/>
                </a:lnTo>
                <a:lnTo>
                  <a:pt x="860580" y="524965"/>
                </a:lnTo>
                <a:lnTo>
                  <a:pt x="882902" y="482596"/>
                </a:lnTo>
                <a:lnTo>
                  <a:pt x="903490" y="439377"/>
                </a:lnTo>
                <a:lnTo>
                  <a:pt x="923921" y="391200"/>
                </a:lnTo>
                <a:lnTo>
                  <a:pt x="942246" y="342148"/>
                </a:lnTo>
                <a:lnTo>
                  <a:pt x="958446" y="292317"/>
                </a:lnTo>
                <a:lnTo>
                  <a:pt x="972504" y="241802"/>
                </a:lnTo>
                <a:lnTo>
                  <a:pt x="975668" y="231319"/>
                </a:lnTo>
                <a:lnTo>
                  <a:pt x="979430" y="219204"/>
                </a:lnTo>
                <a:lnTo>
                  <a:pt x="982078" y="207103"/>
                </a:lnTo>
                <a:lnTo>
                  <a:pt x="981896" y="196662"/>
                </a:lnTo>
                <a:lnTo>
                  <a:pt x="978168" y="189669"/>
                </a:lnTo>
                <a:lnTo>
                  <a:pt x="971582" y="184284"/>
                </a:lnTo>
                <a:lnTo>
                  <a:pt x="963906" y="180060"/>
                </a:lnTo>
                <a:lnTo>
                  <a:pt x="956902" y="176547"/>
                </a:lnTo>
                <a:lnTo>
                  <a:pt x="934734" y="164323"/>
                </a:lnTo>
                <a:lnTo>
                  <a:pt x="890948" y="139323"/>
                </a:lnTo>
                <a:lnTo>
                  <a:pt x="824554" y="106499"/>
                </a:lnTo>
                <a:lnTo>
                  <a:pt x="779710" y="87318"/>
                </a:lnTo>
                <a:lnTo>
                  <a:pt x="734134" y="69994"/>
                </a:lnTo>
                <a:lnTo>
                  <a:pt x="687902" y="54542"/>
                </a:lnTo>
                <a:lnTo>
                  <a:pt x="641090" y="40977"/>
                </a:lnTo>
                <a:lnTo>
                  <a:pt x="593775" y="29312"/>
                </a:lnTo>
                <a:lnTo>
                  <a:pt x="546032" y="19562"/>
                </a:lnTo>
                <a:lnTo>
                  <a:pt x="497938" y="11741"/>
                </a:lnTo>
                <a:lnTo>
                  <a:pt x="449568" y="5864"/>
                </a:lnTo>
                <a:lnTo>
                  <a:pt x="400999" y="1946"/>
                </a:lnTo>
                <a:lnTo>
                  <a:pt x="35230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D0BBF90F-C648-A546-83EE-6E788B35ACAA}"/>
              </a:ext>
            </a:extLst>
          </p:cNvPr>
          <p:cNvSpPr/>
          <p:nvPr userDrawn="1"/>
        </p:nvSpPr>
        <p:spPr>
          <a:xfrm>
            <a:off x="18793085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6" y="0"/>
                </a:moveTo>
                <a:lnTo>
                  <a:pt x="133364" y="0"/>
                </a:lnTo>
                <a:lnTo>
                  <a:pt x="123418" y="22141"/>
                </a:lnTo>
                <a:lnTo>
                  <a:pt x="103530" y="71431"/>
                </a:lnTo>
                <a:lnTo>
                  <a:pt x="85662" y="121481"/>
                </a:lnTo>
                <a:lnTo>
                  <a:pt x="70991" y="167435"/>
                </a:lnTo>
                <a:lnTo>
                  <a:pt x="57489" y="213751"/>
                </a:lnTo>
                <a:lnTo>
                  <a:pt x="45200" y="260402"/>
                </a:lnTo>
                <a:lnTo>
                  <a:pt x="34170" y="307362"/>
                </a:lnTo>
                <a:lnTo>
                  <a:pt x="24445" y="354602"/>
                </a:lnTo>
                <a:lnTo>
                  <a:pt x="16071" y="402097"/>
                </a:lnTo>
                <a:lnTo>
                  <a:pt x="9094" y="449819"/>
                </a:lnTo>
                <a:lnTo>
                  <a:pt x="3560" y="497742"/>
                </a:lnTo>
                <a:lnTo>
                  <a:pt x="83" y="540861"/>
                </a:lnTo>
                <a:lnTo>
                  <a:pt x="0" y="548924"/>
                </a:lnTo>
                <a:lnTo>
                  <a:pt x="15256" y="551510"/>
                </a:lnTo>
                <a:lnTo>
                  <a:pt x="85824" y="567390"/>
                </a:lnTo>
                <a:lnTo>
                  <a:pt x="156940" y="580067"/>
                </a:lnTo>
                <a:lnTo>
                  <a:pt x="206538" y="586242"/>
                </a:lnTo>
                <a:lnTo>
                  <a:pt x="256300" y="590375"/>
                </a:lnTo>
                <a:lnTo>
                  <a:pt x="306116" y="592524"/>
                </a:lnTo>
                <a:lnTo>
                  <a:pt x="357270" y="592439"/>
                </a:lnTo>
                <a:lnTo>
                  <a:pt x="408338" y="590139"/>
                </a:lnTo>
                <a:lnTo>
                  <a:pt x="459236" y="585649"/>
                </a:lnTo>
                <a:lnTo>
                  <a:pt x="509880" y="578993"/>
                </a:lnTo>
                <a:lnTo>
                  <a:pt x="560183" y="570196"/>
                </a:lnTo>
                <a:lnTo>
                  <a:pt x="610063" y="559280"/>
                </a:lnTo>
                <a:lnTo>
                  <a:pt x="659434" y="546272"/>
                </a:lnTo>
                <a:lnTo>
                  <a:pt x="708211" y="531194"/>
                </a:lnTo>
                <a:lnTo>
                  <a:pt x="756311" y="514072"/>
                </a:lnTo>
                <a:lnTo>
                  <a:pt x="803649" y="494929"/>
                </a:lnTo>
                <a:lnTo>
                  <a:pt x="850140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1" y="162689"/>
                </a:lnTo>
                <a:lnTo>
                  <a:pt x="886224" y="117716"/>
                </a:lnTo>
                <a:lnTo>
                  <a:pt x="863351" y="73647"/>
                </a:lnTo>
                <a:lnTo>
                  <a:pt x="838691" y="30552"/>
                </a:lnTo>
                <a:lnTo>
                  <a:pt x="819506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3EA6E1C5-276E-A343-A625-5F7785190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8F72FA64-A0B2-384F-B3DE-D1975A610E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6850" y="5197475"/>
            <a:ext cx="104394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 i="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dirty="0"/>
              <a:t>DIVIDER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1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4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06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83" r:id="rId3"/>
    <p:sldLayoutId id="2147483685" r:id="rId4"/>
    <p:sldLayoutId id="214748369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14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27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50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0.png"/><Relationship Id="rId18" Type="http://schemas.openxmlformats.org/officeDocument/2006/relationships/diagramColors" Target="../diagrams/colors3.xml"/><Relationship Id="rId26" Type="http://schemas.openxmlformats.org/officeDocument/2006/relationships/diagramLayout" Target="../diagrams/layout5.xml"/><Relationship Id="rId3" Type="http://schemas.openxmlformats.org/officeDocument/2006/relationships/diagramData" Target="../diagrams/data1.xml"/><Relationship Id="rId21" Type="http://schemas.openxmlformats.org/officeDocument/2006/relationships/diagramLayout" Target="../diagrams/layout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diagramQuickStyle" Target="../diagrams/quickStyle3.xml"/><Relationship Id="rId25" Type="http://schemas.openxmlformats.org/officeDocument/2006/relationships/diagramData" Target="../diagrams/data5.xml"/><Relationship Id="rId2" Type="http://schemas.openxmlformats.org/officeDocument/2006/relationships/hyperlink" Target="https://wiki.scn.sap.com/wiki/display/SAPHANA/Application+Programming+Interfaces+for+SAP+HANA" TargetMode="External"/><Relationship Id="rId16" Type="http://schemas.openxmlformats.org/officeDocument/2006/relationships/diagramLayout" Target="../diagrams/layout3.xml"/><Relationship Id="rId20" Type="http://schemas.openxmlformats.org/officeDocument/2006/relationships/diagramData" Target="../diagrams/data4.xml"/><Relationship Id="rId29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microsoft.com/office/2007/relationships/diagramDrawing" Target="../diagrams/drawing4.xml"/><Relationship Id="rId5" Type="http://schemas.openxmlformats.org/officeDocument/2006/relationships/diagramQuickStyle" Target="../diagrams/quickStyle1.xml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28" Type="http://schemas.openxmlformats.org/officeDocument/2006/relationships/diagramColors" Target="../diagrams/colors5.xml"/><Relationship Id="rId10" Type="http://schemas.openxmlformats.org/officeDocument/2006/relationships/diagramQuickStyle" Target="../diagrams/quickStyle2.xml"/><Relationship Id="rId19" Type="http://schemas.microsoft.com/office/2007/relationships/diagramDrawing" Target="../diagrams/drawing3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1.png"/><Relationship Id="rId22" Type="http://schemas.openxmlformats.org/officeDocument/2006/relationships/diagramQuickStyle" Target="../diagrams/quickStyle4.xml"/><Relationship Id="rId27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hyperlink" Target="https://wiki.scn.sap.com/wiki/display/SAPHANA/SAP+LT+Replication+Serve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training.sap.com/search?filters%5Bsoftware_solution%5D%5BSAP+HANA%5D=on&amp;q=" TargetMode="External"/><Relationship Id="rId7" Type="http://schemas.openxmlformats.org/officeDocument/2006/relationships/hyperlink" Target="https://www.youtube.com/user/saphanaacademy" TargetMode="External"/><Relationship Id="rId2" Type="http://schemas.openxmlformats.org/officeDocument/2006/relationships/hyperlink" Target="https://wiki.scn.sap.com/wiki/display/SAPHANA/SAP+HANA+and+In-Memory+Comput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upport.sap.com/en/product/support-by-product/01200314690800001945.html" TargetMode="External"/><Relationship Id="rId5" Type="http://schemas.openxmlformats.org/officeDocument/2006/relationships/hyperlink" Target="https://wiki.scn.sap.com/wiki/display/SAPHANA/FAQ+Guides+for+SAP+HANA" TargetMode="External"/><Relationship Id="rId4" Type="http://schemas.openxmlformats.org/officeDocument/2006/relationships/hyperlink" Target="https://open.sap.com/courses?q=HAN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84250" y="7102475"/>
            <a:ext cx="13106400" cy="1371600"/>
          </a:xfrm>
        </p:spPr>
        <p:txBody>
          <a:bodyPr/>
          <a:lstStyle/>
          <a:p>
            <a:r>
              <a:rPr lang="en-US" dirty="0" err="1"/>
              <a:t>Kapitola</a:t>
            </a:r>
            <a:r>
              <a:rPr lang="en-US" dirty="0"/>
              <a:t> 4: </a:t>
            </a:r>
            <a:r>
              <a:rPr lang="en-US" dirty="0" err="1"/>
              <a:t>Souhrn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Jakub Vajda, </a:t>
            </a:r>
            <a:r>
              <a:rPr lang="en-US" dirty="0" err="1"/>
              <a:t>konzultant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3274" y="9659323"/>
            <a:ext cx="1727041" cy="10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8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Shrnutí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</a:t>
            </a:r>
            <a:r>
              <a:rPr lang="en-US" dirty="0" err="1"/>
              <a:t>vrstvy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https://wiki.scn.sap.com/wiki/display/SAPHANA/Application+Programming+Interfaces+for+SAP+HANA</a:t>
            </a:r>
            <a:r>
              <a:rPr lang="en-US" sz="2800" dirty="0"/>
              <a:t>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3F419C2-36E5-4A1C-962D-BC8CA6AC7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130144"/>
              </p:ext>
            </p:extLst>
          </p:nvPr>
        </p:nvGraphicFramePr>
        <p:xfrm>
          <a:off x="0" y="2406297"/>
          <a:ext cx="13334999" cy="7667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BF44A21-4E8F-4DA5-BA93-B6CB17C928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49065"/>
              </p:ext>
            </p:extLst>
          </p:nvPr>
        </p:nvGraphicFramePr>
        <p:xfrm>
          <a:off x="6927850" y="2292288"/>
          <a:ext cx="6248400" cy="2301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460831BB-7088-4E2E-9DAE-E86977BFB7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008" y="2362826"/>
            <a:ext cx="1286054" cy="788780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FCB19300-24EA-4F69-B695-3B08D9553E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84129" y="3075827"/>
            <a:ext cx="1676400" cy="1168611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AC3771B-62B6-4688-8229-5BE96C93B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8957534"/>
              </p:ext>
            </p:extLst>
          </p:nvPr>
        </p:nvGraphicFramePr>
        <p:xfrm>
          <a:off x="7080250" y="5117350"/>
          <a:ext cx="6071404" cy="221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8" name="Levá složená závorka 17">
            <a:extLst>
              <a:ext uri="{FF2B5EF4-FFF2-40B4-BE49-F238E27FC236}">
                <a16:creationId xmlns:a16="http://schemas.microsoft.com/office/drawing/2014/main" id="{A7E01495-2BDF-47FA-B158-4BF17F068EF6}"/>
              </a:ext>
            </a:extLst>
          </p:cNvPr>
          <p:cNvSpPr/>
          <p:nvPr/>
        </p:nvSpPr>
        <p:spPr>
          <a:xfrm>
            <a:off x="14090650" y="2595296"/>
            <a:ext cx="914400" cy="1866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E6BA33B-DDFA-4513-8F60-5980FDD4D6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952241"/>
              </p:ext>
            </p:extLst>
          </p:nvPr>
        </p:nvGraphicFramePr>
        <p:xfrm>
          <a:off x="13557250" y="2378075"/>
          <a:ext cx="4929299" cy="2301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21" name="Obdélník 20">
            <a:extLst>
              <a:ext uri="{FF2B5EF4-FFF2-40B4-BE49-F238E27FC236}">
                <a16:creationId xmlns:a16="http://schemas.microsoft.com/office/drawing/2014/main" id="{F82D4D38-C5DC-4B83-9BEA-219E37CC42C3}"/>
              </a:ext>
            </a:extLst>
          </p:cNvPr>
          <p:cNvSpPr/>
          <p:nvPr/>
        </p:nvSpPr>
        <p:spPr>
          <a:xfrm>
            <a:off x="-6350" y="2149475"/>
            <a:ext cx="1435101" cy="845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bdélník 21">
            <a:extLst>
              <a:ext uri="{FF2B5EF4-FFF2-40B4-BE49-F238E27FC236}">
                <a16:creationId xmlns:a16="http://schemas.microsoft.com/office/drawing/2014/main" id="{F118D6B4-AAAB-4E38-A6D0-838F809201FB}"/>
              </a:ext>
            </a:extLst>
          </p:cNvPr>
          <p:cNvSpPr/>
          <p:nvPr/>
        </p:nvSpPr>
        <p:spPr>
          <a:xfrm>
            <a:off x="13080910" y="3009548"/>
            <a:ext cx="160448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endParaRPr lang="cs-CZ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B0B165AD-4B48-4A70-A241-C9C00E3D6D0F}"/>
              </a:ext>
            </a:extLst>
          </p:cNvPr>
          <p:cNvSpPr/>
          <p:nvPr/>
        </p:nvSpPr>
        <p:spPr>
          <a:xfrm>
            <a:off x="13136833" y="5962602"/>
            <a:ext cx="689741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SQL, CALC, MDX, OData, J/ODBC, JSON, XML</a:t>
            </a:r>
            <a:endParaRPr lang="cs-CZ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E27AD703-D997-4EAC-9002-543983EB8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2765787"/>
              </p:ext>
            </p:extLst>
          </p:nvPr>
        </p:nvGraphicFramePr>
        <p:xfrm>
          <a:off x="6278833" y="7583009"/>
          <a:ext cx="6897417" cy="2491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grpSp>
        <p:nvGrpSpPr>
          <p:cNvPr id="27" name="Skupina 26">
            <a:extLst>
              <a:ext uri="{FF2B5EF4-FFF2-40B4-BE49-F238E27FC236}">
                <a16:creationId xmlns:a16="http://schemas.microsoft.com/office/drawing/2014/main" id="{88300DD7-861A-424A-BDF6-87E8669AE173}"/>
              </a:ext>
            </a:extLst>
          </p:cNvPr>
          <p:cNvGrpSpPr/>
          <p:nvPr/>
        </p:nvGrpSpPr>
        <p:grpSpPr>
          <a:xfrm>
            <a:off x="14688700" y="6698834"/>
            <a:ext cx="3008412" cy="940128"/>
            <a:chOff x="960443" y="156699"/>
            <a:chExt cx="3008412" cy="940128"/>
          </a:xfrm>
        </p:grpSpPr>
        <p:sp>
          <p:nvSpPr>
            <p:cNvPr id="28" name="Obdélník 27">
              <a:extLst>
                <a:ext uri="{FF2B5EF4-FFF2-40B4-BE49-F238E27FC236}">
                  <a16:creationId xmlns:a16="http://schemas.microsoft.com/office/drawing/2014/main" id="{D33B706F-4161-4922-AE27-9AE678F6BBAD}"/>
                </a:ext>
              </a:extLst>
            </p:cNvPr>
            <p:cNvSpPr/>
            <p:nvPr/>
          </p:nvSpPr>
          <p:spPr>
            <a:xfrm>
              <a:off x="960443" y="156699"/>
              <a:ext cx="3008412" cy="940128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D55872DD-80F2-48EE-92EA-891F7E7C70BC}"/>
                </a:ext>
              </a:extLst>
            </p:cNvPr>
            <p:cNvSpPr txBox="1"/>
            <p:nvPr/>
          </p:nvSpPr>
          <p:spPr>
            <a:xfrm>
              <a:off x="960443" y="156699"/>
              <a:ext cx="3008412" cy="940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6781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Client 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48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</a:t>
            </a:r>
            <a:r>
              <a:rPr lang="en-US" dirty="0" err="1"/>
              <a:t>krátce</a:t>
            </a:r>
            <a:r>
              <a:rPr lang="en-US" dirty="0"/>
              <a:t> k </a:t>
            </a:r>
            <a:r>
              <a:rPr lang="en-US" dirty="0" err="1"/>
              <a:t>replikacím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https://wiki.scn.sap.com/wiki/display/SAPHANA/SAP+LT+Replication+Server</a:t>
            </a:r>
            <a:r>
              <a:rPr lang="en-US" sz="2800" dirty="0"/>
              <a:t>  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CD224BE-02CC-4116-9B42-BED3EDFD5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2606675"/>
            <a:ext cx="11739459" cy="7467600"/>
          </a:xfrm>
          <a:prstGeom prst="rect">
            <a:avLst/>
          </a:prstGeom>
        </p:spPr>
      </p:pic>
      <p:pic>
        <p:nvPicPr>
          <p:cNvPr id="1026" name="Picture 2" descr="Function Module to Convert Upper Case to Title Case in ...">
            <a:extLst>
              <a:ext uri="{FF2B5EF4-FFF2-40B4-BE49-F238E27FC236}">
                <a16:creationId xmlns:a16="http://schemas.microsoft.com/office/drawing/2014/main" id="{B3208E90-2261-4007-93AA-76DC33BA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109" y="5121275"/>
            <a:ext cx="5143500" cy="14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9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</a:t>
            </a:r>
            <a:r>
              <a:rPr lang="en-US" dirty="0" err="1"/>
              <a:t>Zdroje</a:t>
            </a:r>
            <a:r>
              <a:rPr lang="en-US" dirty="0"/>
              <a:t>/</a:t>
            </a:r>
            <a:r>
              <a:rPr lang="en-US" dirty="0" err="1"/>
              <a:t>Informace</a:t>
            </a:r>
            <a:r>
              <a:rPr lang="en-US" dirty="0"/>
              <a:t>/</a:t>
            </a:r>
            <a:r>
              <a:rPr lang="en-US" dirty="0" err="1"/>
              <a:t>Kurzy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https://wiki.scn.sap.com/wiki/display/SAPHANA/SAP+HANA+and+In-Memory+Computing</a:t>
            </a:r>
            <a:r>
              <a:rPr lang="en-US" sz="2800" dirty="0"/>
              <a:t>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35F3DE74-F7AA-43D0-A470-5CC43EAE2DC9}"/>
              </a:ext>
            </a:extLst>
          </p:cNvPr>
          <p:cNvSpPr txBox="1"/>
          <p:nvPr/>
        </p:nvSpPr>
        <p:spPr>
          <a:xfrm>
            <a:off x="2051050" y="3063875"/>
            <a:ext cx="7467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Benton Sans"/>
                <a:hlinkClick r:id="rId3"/>
              </a:rPr>
              <a:t>SAP HANA Trainings</a:t>
            </a:r>
            <a:endParaRPr lang="en-US" sz="2800" b="0" i="0" u="none" strike="noStrike" baseline="0" dirty="0">
              <a:solidFill>
                <a:srgbClr val="000000"/>
              </a:solidFill>
              <a:latin typeface="Benton Sans"/>
            </a:endParaRPr>
          </a:p>
          <a:p>
            <a:endParaRPr lang="en-US" sz="2800" dirty="0">
              <a:solidFill>
                <a:srgbClr val="000000"/>
              </a:solidFill>
              <a:latin typeface="Benton Sans"/>
            </a:endParaRPr>
          </a:p>
          <a:p>
            <a:r>
              <a:rPr lang="en-US" sz="2800" dirty="0">
                <a:solidFill>
                  <a:srgbClr val="000000"/>
                </a:solidFill>
                <a:latin typeface="Benton Sans"/>
                <a:hlinkClick r:id="rId4"/>
              </a:rPr>
              <a:t>SAP HANA open courses</a:t>
            </a:r>
            <a:endParaRPr lang="en-US" sz="2800" dirty="0">
              <a:solidFill>
                <a:srgbClr val="000000"/>
              </a:solidFill>
              <a:latin typeface="Benton Sans"/>
            </a:endParaRPr>
          </a:p>
          <a:p>
            <a:endParaRPr lang="en-US" sz="2800" dirty="0">
              <a:solidFill>
                <a:srgbClr val="000000"/>
              </a:solidFill>
              <a:latin typeface="Benton Sans"/>
            </a:endParaRPr>
          </a:p>
          <a:p>
            <a:r>
              <a:rPr lang="en-US" sz="2800" dirty="0">
                <a:hlinkClick r:id="rId5"/>
              </a:rPr>
              <a:t>FAQ Guides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6"/>
              </a:rPr>
              <a:t>SAP HANA Product content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2050" name="Picture 2" descr="YouTube redesign: New logo, Dark Theme and user interface ...">
            <a:hlinkClick r:id="rId7"/>
            <a:extLst>
              <a:ext uri="{FF2B5EF4-FFF2-40B4-BE49-F238E27FC236}">
                <a16:creationId xmlns:a16="http://schemas.microsoft.com/office/drawing/2014/main" id="{A203EA47-76B4-4C3C-B65A-9AB038AA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50" y="3555419"/>
            <a:ext cx="7946246" cy="595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0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Děkuji</a:t>
            </a:r>
            <a:r>
              <a:rPr lang="en-US" dirty="0"/>
              <a:t> za </a:t>
            </a:r>
            <a:r>
              <a:rPr lang="en-US" dirty="0" err="1"/>
              <a:t>pozornost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Jakub Vajda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Jakub.vajda@mdsaptech.com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konzultant</a:t>
            </a:r>
            <a:endParaRPr lang="en-US" dirty="0"/>
          </a:p>
        </p:txBody>
      </p:sp>
      <p:sp>
        <p:nvSpPr>
          <p:cNvPr id="11" name="object 73">
            <a:extLst>
              <a:ext uri="{FF2B5EF4-FFF2-40B4-BE49-F238E27FC236}">
                <a16:creationId xmlns:a16="http://schemas.microsoft.com/office/drawing/2014/main" id="{49874962-7B17-9B41-8974-42787E95D64A}"/>
              </a:ext>
            </a:extLst>
          </p:cNvPr>
          <p:cNvSpPr/>
          <p:nvPr/>
        </p:nvSpPr>
        <p:spPr>
          <a:xfrm>
            <a:off x="10873156" y="7048971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8"/>
                </a:lnTo>
                <a:lnTo>
                  <a:pt x="16377" y="353116"/>
                </a:lnTo>
                <a:lnTo>
                  <a:pt x="35739" y="393897"/>
                </a:lnTo>
                <a:lnTo>
                  <a:pt x="61565" y="430432"/>
                </a:lnTo>
                <a:lnTo>
                  <a:pt x="93116" y="461981"/>
                </a:lnTo>
                <a:lnTo>
                  <a:pt x="129651" y="487806"/>
                </a:lnTo>
                <a:lnTo>
                  <a:pt x="170431" y="507168"/>
                </a:lnTo>
                <a:lnTo>
                  <a:pt x="214718" y="519327"/>
                </a:lnTo>
                <a:lnTo>
                  <a:pt x="261772" y="523544"/>
                </a:lnTo>
                <a:lnTo>
                  <a:pt x="308825" y="519327"/>
                </a:lnTo>
                <a:lnTo>
                  <a:pt x="353112" y="507168"/>
                </a:lnTo>
                <a:lnTo>
                  <a:pt x="393892" y="487806"/>
                </a:lnTo>
                <a:lnTo>
                  <a:pt x="430428" y="461981"/>
                </a:lnTo>
                <a:lnTo>
                  <a:pt x="461978" y="430432"/>
                </a:lnTo>
                <a:lnTo>
                  <a:pt x="487804" y="393897"/>
                </a:lnTo>
                <a:lnTo>
                  <a:pt x="507166" y="353116"/>
                </a:lnTo>
                <a:lnTo>
                  <a:pt x="519326" y="308828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4">
            <a:extLst>
              <a:ext uri="{FF2B5EF4-FFF2-40B4-BE49-F238E27FC236}">
                <a16:creationId xmlns:a16="http://schemas.microsoft.com/office/drawing/2014/main" id="{6A319718-FE87-C34E-8B4D-524582864FCB}"/>
              </a:ext>
            </a:extLst>
          </p:cNvPr>
          <p:cNvSpPr/>
          <p:nvPr/>
        </p:nvSpPr>
        <p:spPr>
          <a:xfrm>
            <a:off x="11032846" y="7215968"/>
            <a:ext cx="233322" cy="18961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5">
            <a:extLst>
              <a:ext uri="{FF2B5EF4-FFF2-40B4-BE49-F238E27FC236}">
                <a16:creationId xmlns:a16="http://schemas.microsoft.com/office/drawing/2014/main" id="{33959E7C-3B3E-B04B-8A83-93C77732B295}"/>
              </a:ext>
            </a:extLst>
          </p:cNvPr>
          <p:cNvSpPr/>
          <p:nvPr/>
        </p:nvSpPr>
        <p:spPr>
          <a:xfrm>
            <a:off x="10903695" y="7759540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6">
            <a:extLst>
              <a:ext uri="{FF2B5EF4-FFF2-40B4-BE49-F238E27FC236}">
                <a16:creationId xmlns:a16="http://schemas.microsoft.com/office/drawing/2014/main" id="{22A66C15-B507-FF4D-BCE4-38BBC03BC4D8}"/>
              </a:ext>
            </a:extLst>
          </p:cNvPr>
          <p:cNvSpPr/>
          <p:nvPr/>
        </p:nvSpPr>
        <p:spPr>
          <a:xfrm>
            <a:off x="11032846" y="7896359"/>
            <a:ext cx="272689" cy="2729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7">
            <a:extLst>
              <a:ext uri="{FF2B5EF4-FFF2-40B4-BE49-F238E27FC236}">
                <a16:creationId xmlns:a16="http://schemas.microsoft.com/office/drawing/2014/main" id="{547D5A7D-B1CF-9047-83A3-1F4D42FEFE50}"/>
              </a:ext>
            </a:extLst>
          </p:cNvPr>
          <p:cNvSpPr/>
          <p:nvPr/>
        </p:nvSpPr>
        <p:spPr>
          <a:xfrm>
            <a:off x="10867731" y="6330367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6"/>
                </a:lnTo>
                <a:lnTo>
                  <a:pt x="129651" y="35737"/>
                </a:lnTo>
                <a:lnTo>
                  <a:pt x="93116" y="61562"/>
                </a:lnTo>
                <a:lnTo>
                  <a:pt x="61565" y="93111"/>
                </a:lnTo>
                <a:lnTo>
                  <a:pt x="35739" y="129646"/>
                </a:lnTo>
                <a:lnTo>
                  <a:pt x="16377" y="170427"/>
                </a:lnTo>
                <a:lnTo>
                  <a:pt x="4217" y="214715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5"/>
                </a:lnTo>
                <a:lnTo>
                  <a:pt x="507166" y="170427"/>
                </a:lnTo>
                <a:lnTo>
                  <a:pt x="487804" y="129646"/>
                </a:lnTo>
                <a:lnTo>
                  <a:pt x="461978" y="93111"/>
                </a:lnTo>
                <a:lnTo>
                  <a:pt x="430428" y="61562"/>
                </a:lnTo>
                <a:lnTo>
                  <a:pt x="393892" y="35737"/>
                </a:lnTo>
                <a:lnTo>
                  <a:pt x="353112" y="16376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0077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8">
            <a:extLst>
              <a:ext uri="{FF2B5EF4-FFF2-40B4-BE49-F238E27FC236}">
                <a16:creationId xmlns:a16="http://schemas.microsoft.com/office/drawing/2014/main" id="{72747BD5-2B25-6A4E-9609-116105221E4F}"/>
              </a:ext>
            </a:extLst>
          </p:cNvPr>
          <p:cNvSpPr/>
          <p:nvPr/>
        </p:nvSpPr>
        <p:spPr>
          <a:xfrm>
            <a:off x="11101341" y="6539979"/>
            <a:ext cx="149566" cy="15838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9">
            <a:extLst>
              <a:ext uri="{FF2B5EF4-FFF2-40B4-BE49-F238E27FC236}">
                <a16:creationId xmlns:a16="http://schemas.microsoft.com/office/drawing/2014/main" id="{CBC53D69-88CB-0E4C-9223-989A9F4F1153}"/>
              </a:ext>
            </a:extLst>
          </p:cNvPr>
          <p:cNvSpPr/>
          <p:nvPr/>
        </p:nvSpPr>
        <p:spPr>
          <a:xfrm>
            <a:off x="11047291" y="6543870"/>
            <a:ext cx="0" cy="154940"/>
          </a:xfrm>
          <a:custGeom>
            <a:avLst/>
            <a:gdLst/>
            <a:ahLst/>
            <a:cxnLst/>
            <a:rect l="l" t="t" r="r" b="b"/>
            <a:pathLst>
              <a:path h="154940">
                <a:moveTo>
                  <a:pt x="0" y="0"/>
                </a:moveTo>
                <a:lnTo>
                  <a:pt x="0" y="154497"/>
                </a:lnTo>
              </a:path>
            </a:pathLst>
          </a:custGeom>
          <a:ln w="479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0">
            <a:extLst>
              <a:ext uri="{FF2B5EF4-FFF2-40B4-BE49-F238E27FC236}">
                <a16:creationId xmlns:a16="http://schemas.microsoft.com/office/drawing/2014/main" id="{7B04B7AE-ADC2-9449-9215-C552DC0F75D5}"/>
              </a:ext>
            </a:extLst>
          </p:cNvPr>
          <p:cNvSpPr/>
          <p:nvPr/>
        </p:nvSpPr>
        <p:spPr>
          <a:xfrm>
            <a:off x="11019486" y="6466938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27789" y="0"/>
                </a:moveTo>
                <a:lnTo>
                  <a:pt x="16976" y="2184"/>
                </a:lnTo>
                <a:lnTo>
                  <a:pt x="8142" y="8142"/>
                </a:lnTo>
                <a:lnTo>
                  <a:pt x="2184" y="16976"/>
                </a:lnTo>
                <a:lnTo>
                  <a:pt x="0" y="27789"/>
                </a:lnTo>
                <a:lnTo>
                  <a:pt x="2184" y="38644"/>
                </a:lnTo>
                <a:lnTo>
                  <a:pt x="8142" y="47567"/>
                </a:lnTo>
                <a:lnTo>
                  <a:pt x="16976" y="53615"/>
                </a:lnTo>
                <a:lnTo>
                  <a:pt x="27789" y="55841"/>
                </a:lnTo>
                <a:lnTo>
                  <a:pt x="38603" y="53615"/>
                </a:lnTo>
                <a:lnTo>
                  <a:pt x="47437" y="47567"/>
                </a:lnTo>
                <a:lnTo>
                  <a:pt x="53394" y="38644"/>
                </a:lnTo>
                <a:lnTo>
                  <a:pt x="55579" y="27789"/>
                </a:lnTo>
                <a:lnTo>
                  <a:pt x="53388" y="16976"/>
                </a:lnTo>
                <a:lnTo>
                  <a:pt x="47429" y="8142"/>
                </a:lnTo>
                <a:lnTo>
                  <a:pt x="38597" y="2184"/>
                </a:lnTo>
                <a:lnTo>
                  <a:pt x="27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9FD6321A-57FD-AC4E-A57D-6407628AFB0E}"/>
              </a:ext>
            </a:extLst>
          </p:cNvPr>
          <p:cNvSpPr txBox="1">
            <a:spLocks/>
          </p:cNvSpPr>
          <p:nvPr/>
        </p:nvSpPr>
        <p:spPr>
          <a:xfrm>
            <a:off x="11675288" y="63830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l-PL" spc="-20" dirty="0"/>
              <a:t>linkedin.com/company/mdsap</a:t>
            </a:r>
          </a:p>
        </p:txBody>
      </p:sp>
      <p:sp>
        <p:nvSpPr>
          <p:cNvPr id="20" name="Symbol zastępczy tekstu 11">
            <a:extLst>
              <a:ext uri="{FF2B5EF4-FFF2-40B4-BE49-F238E27FC236}">
                <a16:creationId xmlns:a16="http://schemas.microsoft.com/office/drawing/2014/main" id="{34BB069E-F973-2D41-A420-1A63F754F9F5}"/>
              </a:ext>
            </a:extLst>
          </p:cNvPr>
          <p:cNvSpPr txBox="1">
            <a:spLocks/>
          </p:cNvSpPr>
          <p:nvPr/>
        </p:nvSpPr>
        <p:spPr>
          <a:xfrm>
            <a:off x="11675288" y="70688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l-PL" spc="-20"/>
              <a:t>@MDSapTech</a:t>
            </a:r>
            <a:endParaRPr lang="pl-PL" spc="-20" dirty="0"/>
          </a:p>
        </p:txBody>
      </p:sp>
      <p:sp>
        <p:nvSpPr>
          <p:cNvPr id="21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 txBox="1">
            <a:spLocks/>
          </p:cNvSpPr>
          <p:nvPr/>
        </p:nvSpPr>
        <p:spPr>
          <a:xfrm>
            <a:off x="11689602" y="8527210"/>
            <a:ext cx="6370163" cy="414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-20"/>
              <a:t>www.mdsaptech.com</a:t>
            </a:r>
            <a:endParaRPr lang="pl-PL" spc="-2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0370" y="8505946"/>
            <a:ext cx="457200" cy="457200"/>
          </a:xfrm>
          <a:prstGeom prst="rect">
            <a:avLst/>
          </a:prstGeom>
        </p:spPr>
      </p:pic>
      <p:sp>
        <p:nvSpPr>
          <p:cNvPr id="23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 txBox="1">
            <a:spLocks/>
          </p:cNvSpPr>
          <p:nvPr/>
        </p:nvSpPr>
        <p:spPr>
          <a:xfrm>
            <a:off x="11689602" y="7841410"/>
            <a:ext cx="6370163" cy="414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pc="-20"/>
              <a:t>slideshare.net/MDSapTech</a:t>
            </a:r>
            <a:endParaRPr lang="pl-PL" spc="-20" dirty="0"/>
          </a:p>
        </p:txBody>
      </p:sp>
    </p:spTree>
    <p:extLst>
      <p:ext uri="{BB962C8B-B14F-4D97-AF65-F5344CB8AC3E}">
        <p14:creationId xmlns:p14="http://schemas.microsoft.com/office/powerpoint/2010/main" val="409733625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12065" rIns="0" bIns="0" rtlCol="0">
        <a:spAutoFit/>
      </a:bodyPr>
      <a:lstStyle>
        <a:defPPr marL="12700" marR="5080" algn="l">
          <a:lnSpc>
            <a:spcPct val="112100"/>
          </a:lnSpc>
          <a:spcBef>
            <a:spcPts val="95"/>
          </a:spcBef>
          <a:defRPr sz="2450" spc="-15" dirty="0">
            <a:solidFill>
              <a:srgbClr val="001F84"/>
            </a:solidFill>
            <a:latin typeface="Muli"/>
            <a:cs typeface="Mul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asic Slid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vider Slides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act Slid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ertific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F37679D748C33469F9A168B115B98CC" ma:contentTypeVersion="0" ma:contentTypeDescription="Utwórz nowy dokument." ma:contentTypeScope="" ma:versionID="ea5126b302d1531af1a205bc64ce05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b4cd768218ebcb4ca198ce0275a6ad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6BDFEC-263E-4BA1-8446-CEE356209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BF0C9B-CB19-44F2-A2A6-BCA3D84A7324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27349F1-2C66-40C1-91D6-5B894A3EAE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10354</TotalTime>
  <Words>238</Words>
  <Application>Microsoft Office PowerPoint</Application>
  <PresentationFormat>Vlastní</PresentationFormat>
  <Paragraphs>55</Paragraphs>
  <Slides>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5</vt:i4>
      </vt:variant>
      <vt:variant>
        <vt:lpstr>Nadpisy snímků</vt:lpstr>
      </vt:variant>
      <vt:variant>
        <vt:i4>6</vt:i4>
      </vt:variant>
    </vt:vector>
  </HeadingPairs>
  <TitlesOfParts>
    <vt:vector size="20" baseType="lpstr">
      <vt:lpstr>Arial</vt:lpstr>
      <vt:lpstr>Benton Sans</vt:lpstr>
      <vt:lpstr>Calibri</vt:lpstr>
      <vt:lpstr>Montserrat</vt:lpstr>
      <vt:lpstr>Muli</vt:lpstr>
      <vt:lpstr>Muli ExtraBold</vt:lpstr>
      <vt:lpstr>Muli SemiBold</vt:lpstr>
      <vt:lpstr>Muli-SemiBold</vt:lpstr>
      <vt:lpstr>Roboto Mono</vt:lpstr>
      <vt:lpstr>Title Slide</vt:lpstr>
      <vt:lpstr>Basic Slide</vt:lpstr>
      <vt:lpstr>Divider Slides</vt:lpstr>
      <vt:lpstr>Contact Slide</vt:lpstr>
      <vt:lpstr>Certifications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222</cp:revision>
  <cp:lastPrinted>2020-07-03T14:11:43Z</cp:lastPrinted>
  <dcterms:created xsi:type="dcterms:W3CDTF">2020-06-02T09:36:59Z</dcterms:created>
  <dcterms:modified xsi:type="dcterms:W3CDTF">2020-10-22T09:46:54Z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2020-05-27T00:00:00Z</vt:filetime>
  </property>
  <property fmtid="{D5CDD505-2E9C-101B-9397-08002B2CF9AE}" pid="3" name="Creator">
    <vt:lpwstr>Adobe Illustrator 24.1 (Macintosh)</vt:lpwstr>
  </property>
  <property fmtid="{D5CDD505-2E9C-101B-9397-08002B2CF9AE}" pid="4" name="LastSaved">
    <vt:filetime>2020-06-02T00:00:00Z</vt:filetime>
  </property>
  <property fmtid="{D5CDD505-2E9C-101B-9397-08002B2CF9AE}" pid="5" name="ContentTypeId">
    <vt:lpwstr>0x0101008F37679D748C33469F9A168B115B98CC</vt:lpwstr>
  </property>
</Properties>
</file>